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8" r:id="rId4"/>
    <p:sldId id="261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3FCC7-D303-7820-8181-C585BFE890DF}" v="45" dt="2023-11-05T23:27:26.682"/>
    <p1510:client id="{BAD531C3-90D7-BBFF-6FB3-EEF15D89E79D}" v="1563" dt="2021-01-14T22:03:48.391"/>
    <p1510:client id="{BDB32BDF-2983-94D8-C2D1-03958500351D}" v="187" dt="2022-02-11T15:23:47.272"/>
    <p1510:client id="{EB78306C-3E56-179D-7405-81B479C78214}" v="3080" dt="2021-01-14T20:12:20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da H. Zarate" userId="S::mhzarate@bisd.us::f2a1d93e-a326-47a7-bb49-9dd56895cde7" providerId="AD" clId="Web-{EB78306C-3E56-179D-7405-81B479C78214}"/>
    <pc:docChg chg="addSld delSld modSld sldOrd addMainMaster delMainMaster">
      <pc:chgData name="Melinda H. Zarate" userId="S::mhzarate@bisd.us::f2a1d93e-a326-47a7-bb49-9dd56895cde7" providerId="AD" clId="Web-{EB78306C-3E56-179D-7405-81B479C78214}" dt="2021-01-14T20:12:20.942" v="1510" actId="20577"/>
      <pc:docMkLst>
        <pc:docMk/>
      </pc:docMkLst>
      <pc:sldChg chg="mod modClrScheme chgLayout">
        <pc:chgData name="Melinda H. Zarate" userId="S::mhzarate@bisd.us::f2a1d93e-a326-47a7-bb49-9dd56895cde7" providerId="AD" clId="Web-{EB78306C-3E56-179D-7405-81B479C78214}" dt="2021-01-14T19:18:08.903" v="114"/>
        <pc:sldMkLst>
          <pc:docMk/>
          <pc:sldMk cId="2112118101" sldId="256"/>
        </pc:sldMkLst>
      </pc:sldChg>
      <pc:sldChg chg="modSp mod modClrScheme chgLayout">
        <pc:chgData name="Melinda H. Zarate" userId="S::mhzarate@bisd.us::f2a1d93e-a326-47a7-bb49-9dd56895cde7" providerId="AD" clId="Web-{EB78306C-3E56-179D-7405-81B479C78214}" dt="2021-01-14T19:46:56.837" v="761" actId="20577"/>
        <pc:sldMkLst>
          <pc:docMk/>
          <pc:sldMk cId="3219949180" sldId="257"/>
        </pc:sldMkLst>
        <pc:spChg chg="mod ord">
          <ac:chgData name="Melinda H. Zarate" userId="S::mhzarate@bisd.us::f2a1d93e-a326-47a7-bb49-9dd56895cde7" providerId="AD" clId="Web-{EB78306C-3E56-179D-7405-81B479C78214}" dt="2021-01-14T19:18:08.903" v="114"/>
          <ac:spMkLst>
            <pc:docMk/>
            <pc:sldMk cId="3219949180" sldId="257"/>
            <ac:spMk id="2" creationId="{00000000-0000-0000-0000-000000000000}"/>
          </ac:spMkLst>
        </pc:spChg>
        <pc:spChg chg="mod ord">
          <ac:chgData name="Melinda H. Zarate" userId="S::mhzarate@bisd.us::f2a1d93e-a326-47a7-bb49-9dd56895cde7" providerId="AD" clId="Web-{EB78306C-3E56-179D-7405-81B479C78214}" dt="2021-01-14T19:46:56.837" v="761" actId="20577"/>
          <ac:spMkLst>
            <pc:docMk/>
            <pc:sldMk cId="3219949180" sldId="257"/>
            <ac:spMk id="3" creationId="{00000000-0000-0000-0000-000000000000}"/>
          </ac:spMkLst>
        </pc:spChg>
      </pc:sldChg>
      <pc:sldChg chg="modSp new">
        <pc:chgData name="Melinda H. Zarate" userId="S::mhzarate@bisd.us::f2a1d93e-a326-47a7-bb49-9dd56895cde7" providerId="AD" clId="Web-{EB78306C-3E56-179D-7405-81B479C78214}" dt="2021-01-14T19:47:42.711" v="807" actId="20577"/>
        <pc:sldMkLst>
          <pc:docMk/>
          <pc:sldMk cId="2626244880" sldId="258"/>
        </pc:sldMkLst>
        <pc:spChg chg="mod">
          <ac:chgData name="Melinda H. Zarate" userId="S::mhzarate@bisd.us::f2a1d93e-a326-47a7-bb49-9dd56895cde7" providerId="AD" clId="Web-{EB78306C-3E56-179D-7405-81B479C78214}" dt="2021-01-14T19:40:29.838" v="509" actId="20577"/>
          <ac:spMkLst>
            <pc:docMk/>
            <pc:sldMk cId="2626244880" sldId="258"/>
            <ac:spMk id="2" creationId="{19EF19F6-F8A7-4964-B77C-55888305BAC6}"/>
          </ac:spMkLst>
        </pc:spChg>
        <pc:spChg chg="mod">
          <ac:chgData name="Melinda H. Zarate" userId="S::mhzarate@bisd.us::f2a1d93e-a326-47a7-bb49-9dd56895cde7" providerId="AD" clId="Web-{EB78306C-3E56-179D-7405-81B479C78214}" dt="2021-01-14T19:47:42.711" v="807" actId="20577"/>
          <ac:spMkLst>
            <pc:docMk/>
            <pc:sldMk cId="2626244880" sldId="258"/>
            <ac:spMk id="3" creationId="{0877EC58-55E0-4A79-A7B1-6E324FF9AF47}"/>
          </ac:spMkLst>
        </pc:spChg>
      </pc:sldChg>
      <pc:sldChg chg="modSp add replId">
        <pc:chgData name="Melinda H. Zarate" userId="S::mhzarate@bisd.us::f2a1d93e-a326-47a7-bb49-9dd56895cde7" providerId="AD" clId="Web-{EB78306C-3E56-179D-7405-81B479C78214}" dt="2021-01-14T19:49:46.336" v="828" actId="20577"/>
        <pc:sldMkLst>
          <pc:docMk/>
          <pc:sldMk cId="2273051342" sldId="259"/>
        </pc:sldMkLst>
        <pc:spChg chg="mod">
          <ac:chgData name="Melinda H. Zarate" userId="S::mhzarate@bisd.us::f2a1d93e-a326-47a7-bb49-9dd56895cde7" providerId="AD" clId="Web-{EB78306C-3E56-179D-7405-81B479C78214}" dt="2021-01-14T19:41:10.134" v="545" actId="20577"/>
          <ac:spMkLst>
            <pc:docMk/>
            <pc:sldMk cId="2273051342" sldId="259"/>
            <ac:spMk id="2" creationId="{19EF19F6-F8A7-4964-B77C-55888305BAC6}"/>
          </ac:spMkLst>
        </pc:spChg>
        <pc:spChg chg="mod">
          <ac:chgData name="Melinda H. Zarate" userId="S::mhzarate@bisd.us::f2a1d93e-a326-47a7-bb49-9dd56895cde7" providerId="AD" clId="Web-{EB78306C-3E56-179D-7405-81B479C78214}" dt="2021-01-14T19:49:46.336" v="828" actId="20577"/>
          <ac:spMkLst>
            <pc:docMk/>
            <pc:sldMk cId="2273051342" sldId="259"/>
            <ac:spMk id="3" creationId="{0877EC58-55E0-4A79-A7B1-6E324FF9AF47}"/>
          </ac:spMkLst>
        </pc:spChg>
      </pc:sldChg>
      <pc:sldChg chg="modSp new">
        <pc:chgData name="Melinda H. Zarate" userId="S::mhzarate@bisd.us::f2a1d93e-a326-47a7-bb49-9dd56895cde7" providerId="AD" clId="Web-{EB78306C-3E56-179D-7405-81B479C78214}" dt="2021-01-14T19:50:23.555" v="839" actId="20577"/>
        <pc:sldMkLst>
          <pc:docMk/>
          <pc:sldMk cId="993814189" sldId="260"/>
        </pc:sldMkLst>
        <pc:spChg chg="mod">
          <ac:chgData name="Melinda H. Zarate" userId="S::mhzarate@bisd.us::f2a1d93e-a326-47a7-bb49-9dd56895cde7" providerId="AD" clId="Web-{EB78306C-3E56-179D-7405-81B479C78214}" dt="2021-01-14T19:50:23.555" v="839" actId="20577"/>
          <ac:spMkLst>
            <pc:docMk/>
            <pc:sldMk cId="993814189" sldId="260"/>
            <ac:spMk id="2" creationId="{5725F569-5E1E-46C0-B4A2-3C5F28A11F2C}"/>
          </ac:spMkLst>
        </pc:spChg>
      </pc:sldChg>
      <pc:sldChg chg="modSp add ord replId">
        <pc:chgData name="Melinda H. Zarate" userId="S::mhzarate@bisd.us::f2a1d93e-a326-47a7-bb49-9dd56895cde7" providerId="AD" clId="Web-{EB78306C-3E56-179D-7405-81B479C78214}" dt="2021-01-14T19:57:32.476" v="1071" actId="20577"/>
        <pc:sldMkLst>
          <pc:docMk/>
          <pc:sldMk cId="2213397466" sldId="261"/>
        </pc:sldMkLst>
        <pc:spChg chg="mod">
          <ac:chgData name="Melinda H. Zarate" userId="S::mhzarate@bisd.us::f2a1d93e-a326-47a7-bb49-9dd56895cde7" providerId="AD" clId="Web-{EB78306C-3E56-179D-7405-81B479C78214}" dt="2021-01-14T19:52:26.539" v="889" actId="20577"/>
          <ac:spMkLst>
            <pc:docMk/>
            <pc:sldMk cId="2213397466" sldId="261"/>
            <ac:spMk id="2" creationId="{00000000-0000-0000-0000-000000000000}"/>
          </ac:spMkLst>
        </pc:spChg>
        <pc:spChg chg="mod">
          <ac:chgData name="Melinda H. Zarate" userId="S::mhzarate@bisd.us::f2a1d93e-a326-47a7-bb49-9dd56895cde7" providerId="AD" clId="Web-{EB78306C-3E56-179D-7405-81B479C78214}" dt="2021-01-14T19:57:32.476" v="1071" actId="20577"/>
          <ac:spMkLst>
            <pc:docMk/>
            <pc:sldMk cId="2213397466" sldId="261"/>
            <ac:spMk id="3" creationId="{00000000-0000-0000-0000-000000000000}"/>
          </ac:spMkLst>
        </pc:spChg>
      </pc:sldChg>
      <pc:sldChg chg="modSp add ord replId">
        <pc:chgData name="Melinda H. Zarate" userId="S::mhzarate@bisd.us::f2a1d93e-a326-47a7-bb49-9dd56895cde7" providerId="AD" clId="Web-{EB78306C-3E56-179D-7405-81B479C78214}" dt="2021-01-14T20:01:16.631" v="1170" actId="20577"/>
        <pc:sldMkLst>
          <pc:docMk/>
          <pc:sldMk cId="515573000" sldId="262"/>
        </pc:sldMkLst>
        <pc:spChg chg="mod">
          <ac:chgData name="Melinda H. Zarate" userId="S::mhzarate@bisd.us::f2a1d93e-a326-47a7-bb49-9dd56895cde7" providerId="AD" clId="Web-{EB78306C-3E56-179D-7405-81B479C78214}" dt="2021-01-14T20:01:16.631" v="1170" actId="20577"/>
          <ac:spMkLst>
            <pc:docMk/>
            <pc:sldMk cId="515573000" sldId="262"/>
            <ac:spMk id="3" creationId="{0877EC58-55E0-4A79-A7B1-6E324FF9AF47}"/>
          </ac:spMkLst>
        </pc:spChg>
      </pc:sldChg>
      <pc:sldChg chg="add del ord replId">
        <pc:chgData name="Melinda H. Zarate" userId="S::mhzarate@bisd.us::f2a1d93e-a326-47a7-bb49-9dd56895cde7" providerId="AD" clId="Web-{EB78306C-3E56-179D-7405-81B479C78214}" dt="2021-01-14T20:01:30.694" v="1171"/>
        <pc:sldMkLst>
          <pc:docMk/>
          <pc:sldMk cId="18222178" sldId="263"/>
        </pc:sldMkLst>
      </pc:sldChg>
      <pc:sldChg chg="modSp add ord replId">
        <pc:chgData name="Melinda H. Zarate" userId="S::mhzarate@bisd.us::f2a1d93e-a326-47a7-bb49-9dd56895cde7" providerId="AD" clId="Web-{EB78306C-3E56-179D-7405-81B479C78214}" dt="2021-01-14T19:51:49.867" v="861" actId="20577"/>
        <pc:sldMkLst>
          <pc:docMk/>
          <pc:sldMk cId="1189402125" sldId="264"/>
        </pc:sldMkLst>
        <pc:spChg chg="mod">
          <ac:chgData name="Melinda H. Zarate" userId="S::mhzarate@bisd.us::f2a1d93e-a326-47a7-bb49-9dd56895cde7" providerId="AD" clId="Web-{EB78306C-3E56-179D-7405-81B479C78214}" dt="2021-01-14T19:51:49.867" v="861" actId="20577"/>
          <ac:spMkLst>
            <pc:docMk/>
            <pc:sldMk cId="1189402125" sldId="264"/>
            <ac:spMk id="2" creationId="{5725F569-5E1E-46C0-B4A2-3C5F28A11F2C}"/>
          </ac:spMkLst>
        </pc:spChg>
      </pc:sldChg>
      <pc:sldChg chg="modSp add ord replId">
        <pc:chgData name="Melinda H. Zarate" userId="S::mhzarate@bisd.us::f2a1d93e-a326-47a7-bb49-9dd56895cde7" providerId="AD" clId="Web-{EB78306C-3E56-179D-7405-81B479C78214}" dt="2021-01-14T20:12:20.942" v="1510" actId="20577"/>
        <pc:sldMkLst>
          <pc:docMk/>
          <pc:sldMk cId="1798279695" sldId="265"/>
        </pc:sldMkLst>
        <pc:spChg chg="mod">
          <ac:chgData name="Melinda H. Zarate" userId="S::mhzarate@bisd.us::f2a1d93e-a326-47a7-bb49-9dd56895cde7" providerId="AD" clId="Web-{EB78306C-3E56-179D-7405-81B479C78214}" dt="2021-01-14T20:12:20.942" v="1510" actId="20577"/>
          <ac:spMkLst>
            <pc:docMk/>
            <pc:sldMk cId="1798279695" sldId="265"/>
            <ac:spMk id="3" creationId="{0877EC58-55E0-4A79-A7B1-6E324FF9AF47}"/>
          </ac:spMkLst>
        </pc:spChg>
      </pc:sldChg>
      <pc:sldMasterChg chg="del delSldLayout">
        <pc:chgData name="Melinda H. Zarate" userId="S::mhzarate@bisd.us::f2a1d93e-a326-47a7-bb49-9dd56895cde7" providerId="AD" clId="Web-{EB78306C-3E56-179D-7405-81B479C78214}" dt="2021-01-14T19:18:00.325" v="113"/>
        <pc:sldMasterMkLst>
          <pc:docMk/>
          <pc:sldMasterMk cId="3004910069" sldId="2147483660"/>
        </pc:sldMasterMkLst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717303419" sldId="2147483661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2087080908" sldId="2147483662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3385094152" sldId="2147483663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932740121" sldId="2147483664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4263184357" sldId="2147483665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1263656453" sldId="2147483666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2555561375" sldId="2147483667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1946028648" sldId="2147483668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2904890445" sldId="2147483669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3355550048" sldId="2147483670"/>
          </pc:sldLayoutMkLst>
        </pc:sldLayoutChg>
        <pc:sldLayoutChg chg="del">
          <pc:chgData name="Melinda H. Zarate" userId="S::mhzarate@bisd.us::f2a1d93e-a326-47a7-bb49-9dd56895cde7" providerId="AD" clId="Web-{EB78306C-3E56-179D-7405-81B479C78214}" dt="2021-01-14T19:18:00.325" v="113"/>
          <pc:sldLayoutMkLst>
            <pc:docMk/>
            <pc:sldMasterMk cId="3004910069" sldId="2147483660"/>
            <pc:sldLayoutMk cId="1915908919" sldId="2147483671"/>
          </pc:sldLayoutMkLst>
        </pc:sldLayoutChg>
      </pc:sldMasterChg>
      <pc:sldMasterChg chg="add del addSldLayout delSldLayout modSldLayout">
        <pc:chgData name="Melinda H. Zarate" userId="S::mhzarate@bisd.us::f2a1d93e-a326-47a7-bb49-9dd56895cde7" providerId="AD" clId="Web-{EB78306C-3E56-179D-7405-81B479C78214}" dt="2021-01-14T19:18:08.903" v="114"/>
        <pc:sldMasterMkLst>
          <pc:docMk/>
          <pc:sldMasterMk cId="2655520559" sldId="2147483672"/>
        </pc:sldMasterMkLst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2124869593" sldId="2147483673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4126041460" sldId="2147483674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140017756" sldId="2147483675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3961132564" sldId="2147483676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2519658212" sldId="2147483677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1817823430" sldId="2147483678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3515040606" sldId="2147483679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2659163186" sldId="2147483680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2313447397" sldId="2147483681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3343309769" sldId="2147483682"/>
          </pc:sldLayoutMkLst>
        </pc:sldLayoutChg>
        <pc:sldLayoutChg chg="add del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2655520559" sldId="2147483672"/>
            <pc:sldLayoutMk cId="4176139491" sldId="2147483683"/>
          </pc:sldLayoutMkLst>
        </pc:sldLayoutChg>
      </pc:sldMasterChg>
      <pc:sldMasterChg chg="add addSldLayout modSldLayout">
        <pc:chgData name="Melinda H. Zarate" userId="S::mhzarate@bisd.us::f2a1d93e-a326-47a7-bb49-9dd56895cde7" providerId="AD" clId="Web-{EB78306C-3E56-179D-7405-81B479C78214}" dt="2021-01-14T19:18:08.903" v="114"/>
        <pc:sldMasterMkLst>
          <pc:docMk/>
          <pc:sldMasterMk cId="3158007482" sldId="2147483684"/>
        </pc:sldMasterMkLst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3564740874" sldId="2147483685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227711582" sldId="2147483686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734193675" sldId="2147483687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1450217049" sldId="2147483688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1870076253" sldId="2147483689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2399019798" sldId="2147483690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1888266769" sldId="2147483691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1483313384" sldId="2147483692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476372555" sldId="2147483693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3450338827" sldId="2147483694"/>
          </pc:sldLayoutMkLst>
        </pc:sldLayoutChg>
        <pc:sldLayoutChg chg="add mod replId">
          <pc:chgData name="Melinda H. Zarate" userId="S::mhzarate@bisd.us::f2a1d93e-a326-47a7-bb49-9dd56895cde7" providerId="AD" clId="Web-{EB78306C-3E56-179D-7405-81B479C78214}" dt="2021-01-14T19:18:08.903" v="114"/>
          <pc:sldLayoutMkLst>
            <pc:docMk/>
            <pc:sldMasterMk cId="3158007482" sldId="2147483684"/>
            <pc:sldLayoutMk cId="3141975785" sldId="2147483695"/>
          </pc:sldLayoutMkLst>
        </pc:sldLayoutChg>
      </pc:sldMasterChg>
    </pc:docChg>
  </pc:docChgLst>
  <pc:docChgLst>
    <pc:chgData name="Melinda H. Zarate" userId="S::mhzarate@bisd.us::f2a1d93e-a326-47a7-bb49-9dd56895cde7" providerId="AD" clId="Web-{BDB32BDF-2983-94D8-C2D1-03958500351D}"/>
    <pc:docChg chg="modSld addMainMaster delMainMaster modMainMaster">
      <pc:chgData name="Melinda H. Zarate" userId="S::mhzarate@bisd.us::f2a1d93e-a326-47a7-bb49-9dd56895cde7" providerId="AD" clId="Web-{BDB32BDF-2983-94D8-C2D1-03958500351D}" dt="2022-02-11T15:23:47.272" v="185"/>
      <pc:docMkLst>
        <pc:docMk/>
      </pc:docMkLst>
      <pc:sldChg chg="delSp mod setBg modClrScheme delDesignElem chgLayout">
        <pc:chgData name="Melinda H. Zarate" userId="S::mhzarate@bisd.us::f2a1d93e-a326-47a7-bb49-9dd56895cde7" providerId="AD" clId="Web-{BDB32BDF-2983-94D8-C2D1-03958500351D}" dt="2022-02-11T15:23:47.272" v="185"/>
        <pc:sldMkLst>
          <pc:docMk/>
          <pc:sldMk cId="2112118101" sldId="256"/>
        </pc:sldMkLst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2112118101" sldId="256"/>
            <ac:spMk id="20" creationId="{E9E09B16-4874-4AF2-86A9-1E174C200001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2112118101" sldId="256"/>
            <ac:spMk id="22" creationId="{35494F9B-D851-46F3-9164-479893CBEDCF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2112118101" sldId="256"/>
            <ac:spMk id="24" creationId="{AED3799A-1FC5-417A-8683-57447021F8A1}"/>
          </ac:spMkLst>
        </pc:spChg>
      </pc:sldChg>
      <pc:sldChg chg="modSp mod modClrScheme chgLayout">
        <pc:chgData name="Melinda H. Zarate" userId="S::mhzarate@bisd.us::f2a1d93e-a326-47a7-bb49-9dd56895cde7" providerId="AD" clId="Web-{BDB32BDF-2983-94D8-C2D1-03958500351D}" dt="2022-02-11T15:21:05.643" v="171"/>
        <pc:sldMkLst>
          <pc:docMk/>
          <pc:sldMk cId="3219949180" sldId="257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3219949180" sldId="257"/>
            <ac:spMk id="2" creationId="{00000000-0000-0000-0000-000000000000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3219949180" sldId="257"/>
            <ac:spMk id="3" creationId="{00000000-0000-0000-0000-000000000000}"/>
          </ac:spMkLst>
        </pc:spChg>
      </pc:sldChg>
      <pc:sldChg chg="modSp mod modClrScheme chgLayout">
        <pc:chgData name="Melinda H. Zarate" userId="S::mhzarate@bisd.us::f2a1d93e-a326-47a7-bb49-9dd56895cde7" providerId="AD" clId="Web-{BDB32BDF-2983-94D8-C2D1-03958500351D}" dt="2022-02-11T15:21:05.643" v="171"/>
        <pc:sldMkLst>
          <pc:docMk/>
          <pc:sldMk cId="2626244880" sldId="258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2626244880" sldId="258"/>
            <ac:spMk id="2" creationId="{19EF19F6-F8A7-4964-B77C-55888305BAC6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2626244880" sldId="258"/>
            <ac:spMk id="3" creationId="{0877EC58-55E0-4A79-A7B1-6E324FF9AF47}"/>
          </ac:spMkLst>
        </pc:spChg>
      </pc:sldChg>
      <pc:sldChg chg="modSp mod modClrScheme chgLayout">
        <pc:chgData name="Melinda H. Zarate" userId="S::mhzarate@bisd.us::f2a1d93e-a326-47a7-bb49-9dd56895cde7" providerId="AD" clId="Web-{BDB32BDF-2983-94D8-C2D1-03958500351D}" dt="2022-02-11T15:21:05.643" v="171"/>
        <pc:sldMkLst>
          <pc:docMk/>
          <pc:sldMk cId="2273051342" sldId="259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2273051342" sldId="259"/>
            <ac:spMk id="2" creationId="{19EF19F6-F8A7-4964-B77C-55888305BAC6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2273051342" sldId="259"/>
            <ac:spMk id="3" creationId="{0877EC58-55E0-4A79-A7B1-6E324FF9AF47}"/>
          </ac:spMkLst>
        </pc:spChg>
      </pc:sldChg>
      <pc:sldChg chg="delSp modSp mod setBg modClrScheme delDesignElem chgLayout">
        <pc:chgData name="Melinda H. Zarate" userId="S::mhzarate@bisd.us::f2a1d93e-a326-47a7-bb49-9dd56895cde7" providerId="AD" clId="Web-{BDB32BDF-2983-94D8-C2D1-03958500351D}" dt="2022-02-11T15:23:30.647" v="183" actId="1076"/>
        <pc:sldMkLst>
          <pc:docMk/>
          <pc:sldMk cId="993814189" sldId="260"/>
        </pc:sldMkLst>
        <pc:spChg chg="mod ord">
          <ac:chgData name="Melinda H. Zarate" userId="S::mhzarate@bisd.us::f2a1d93e-a326-47a7-bb49-9dd56895cde7" providerId="AD" clId="Web-{BDB32BDF-2983-94D8-C2D1-03958500351D}" dt="2022-02-11T15:23:30.647" v="183" actId="1076"/>
          <ac:spMkLst>
            <pc:docMk/>
            <pc:sldMk cId="993814189" sldId="260"/>
            <ac:spMk id="2" creationId="{5725F569-5E1E-46C0-B4A2-3C5F28A11F2C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3:24.021" v="182" actId="1076"/>
          <ac:spMkLst>
            <pc:docMk/>
            <pc:sldMk cId="993814189" sldId="260"/>
            <ac:spMk id="4" creationId="{ED54080A-D9F5-4CF7-B279-0129DB445F00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993814189" sldId="260"/>
            <ac:spMk id="7" creationId="{150F989D-43B9-409C-AB67-55F360424CEA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993814189" sldId="260"/>
            <ac:spMk id="8" creationId="{45C6675A-4C2D-4EBB-930F-F5B3758AB69D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993814189" sldId="260"/>
            <ac:spMk id="9" creationId="{DED3F12F-0371-457E-A3DB-308133F00739}"/>
          </ac:spMkLst>
        </pc:spChg>
        <pc:picChg chg="mod ord">
          <ac:chgData name="Melinda H. Zarate" userId="S::mhzarate@bisd.us::f2a1d93e-a326-47a7-bb49-9dd56895cde7" providerId="AD" clId="Web-{BDB32BDF-2983-94D8-C2D1-03958500351D}" dt="2022-02-11T15:21:05.643" v="171"/>
          <ac:picMkLst>
            <pc:docMk/>
            <pc:sldMk cId="993814189" sldId="260"/>
            <ac:picMk id="15" creationId="{0D9E60FA-7F46-47EA-B569-0B94A8D85A40}"/>
          </ac:picMkLst>
        </pc:picChg>
      </pc:sldChg>
      <pc:sldChg chg="modSp mod modClrScheme chgLayout">
        <pc:chgData name="Melinda H. Zarate" userId="S::mhzarate@bisd.us::f2a1d93e-a326-47a7-bb49-9dd56895cde7" providerId="AD" clId="Web-{BDB32BDF-2983-94D8-C2D1-03958500351D}" dt="2022-02-11T15:21:30.097" v="174" actId="20577"/>
        <pc:sldMkLst>
          <pc:docMk/>
          <pc:sldMk cId="2213397466" sldId="261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2213397466" sldId="261"/>
            <ac:spMk id="2" creationId="{00000000-0000-0000-0000-000000000000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30.097" v="174" actId="20577"/>
          <ac:spMkLst>
            <pc:docMk/>
            <pc:sldMk cId="2213397466" sldId="261"/>
            <ac:spMk id="3" creationId="{00000000-0000-0000-0000-000000000000}"/>
          </ac:spMkLst>
        </pc:spChg>
      </pc:sldChg>
      <pc:sldChg chg="modSp mod modClrScheme chgLayout">
        <pc:chgData name="Melinda H. Zarate" userId="S::mhzarate@bisd.us::f2a1d93e-a326-47a7-bb49-9dd56895cde7" providerId="AD" clId="Web-{BDB32BDF-2983-94D8-C2D1-03958500351D}" dt="2022-02-11T15:21:05.643" v="171"/>
        <pc:sldMkLst>
          <pc:docMk/>
          <pc:sldMk cId="515573000" sldId="262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515573000" sldId="262"/>
            <ac:spMk id="2" creationId="{19EF19F6-F8A7-4964-B77C-55888305BAC6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515573000" sldId="262"/>
            <ac:spMk id="3" creationId="{0877EC58-55E0-4A79-A7B1-6E324FF9AF47}"/>
          </ac:spMkLst>
        </pc:spChg>
      </pc:sldChg>
      <pc:sldChg chg="delSp modSp mod setBg modClrScheme delDesignElem chgLayout">
        <pc:chgData name="Melinda H. Zarate" userId="S::mhzarate@bisd.us::f2a1d93e-a326-47a7-bb49-9dd56895cde7" providerId="AD" clId="Web-{BDB32BDF-2983-94D8-C2D1-03958500351D}" dt="2022-02-11T15:22:58.490" v="178"/>
        <pc:sldMkLst>
          <pc:docMk/>
          <pc:sldMk cId="1189402125" sldId="264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1189402125" sldId="264"/>
            <ac:spMk id="2" creationId="{5725F569-5E1E-46C0-B4A2-3C5F28A11F2C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1189402125" sldId="264"/>
            <ac:spMk id="4" creationId="{ED54080A-D9F5-4CF7-B279-0129DB445F00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189402125" sldId="264"/>
            <ac:spMk id="38" creationId="{EBA1ECF6-6B8E-45AF-94AB-32006C6A0FEA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189402125" sldId="264"/>
            <ac:spMk id="40" creationId="{A2B841C7-EA3D-428C-A1CA-F04A2D1C76C4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189402125" sldId="264"/>
            <ac:spMk id="44" creationId="{995C0689-E780-41C3-94CE-0AB196642B7E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189402125" sldId="264"/>
            <ac:spMk id="48" creationId="{D0095F95-D838-4769-AA2E-A16061CB1AC9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189402125" sldId="264"/>
            <ac:spMk id="50" creationId="{EC3869BF-0DFC-4D43-8D4D-C5FC7E0D05BE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189402125" sldId="264"/>
            <ac:spMk id="52" creationId="{F51EA1EA-9DFF-4022-9DA0-E6E613796A34}"/>
          </ac:spMkLst>
        </pc:spChg>
        <pc:picChg chg="mod ord">
          <ac:chgData name="Melinda H. Zarate" userId="S::mhzarate@bisd.us::f2a1d93e-a326-47a7-bb49-9dd56895cde7" providerId="AD" clId="Web-{BDB32BDF-2983-94D8-C2D1-03958500351D}" dt="2022-02-11T15:21:05.643" v="171"/>
          <ac:picMkLst>
            <pc:docMk/>
            <pc:sldMk cId="1189402125" sldId="264"/>
            <ac:picMk id="5" creationId="{D7C02633-BC34-42C8-84D9-D105DA861279}"/>
          </ac:picMkLst>
        </pc:picChg>
        <pc:cxnChg chg="del">
          <ac:chgData name="Melinda H. Zarate" userId="S::mhzarate@bisd.us::f2a1d93e-a326-47a7-bb49-9dd56895cde7" providerId="AD" clId="Web-{BDB32BDF-2983-94D8-C2D1-03958500351D}" dt="2022-02-11T15:18:59.718" v="161"/>
          <ac:cxnSpMkLst>
            <pc:docMk/>
            <pc:sldMk cId="1189402125" sldId="264"/>
            <ac:cxnSpMk id="42" creationId="{982EED6E-6146-47EE-A6CD-2B7A1F755825}"/>
          </ac:cxnSpMkLst>
        </pc:cxnChg>
        <pc:cxnChg chg="del">
          <ac:chgData name="Melinda H. Zarate" userId="S::mhzarate@bisd.us::f2a1d93e-a326-47a7-bb49-9dd56895cde7" providerId="AD" clId="Web-{BDB32BDF-2983-94D8-C2D1-03958500351D}" dt="2022-02-11T15:18:59.718" v="161"/>
          <ac:cxnSpMkLst>
            <pc:docMk/>
            <pc:sldMk cId="1189402125" sldId="264"/>
            <ac:cxnSpMk id="46" creationId="{319078CC-552A-44D1-B1C7-CAD222FA7042}"/>
          </ac:cxnSpMkLst>
        </pc:cxnChg>
      </pc:sldChg>
      <pc:sldChg chg="modSp mod modClrScheme chgLayout">
        <pc:chgData name="Melinda H. Zarate" userId="S::mhzarate@bisd.us::f2a1d93e-a326-47a7-bb49-9dd56895cde7" providerId="AD" clId="Web-{BDB32BDF-2983-94D8-C2D1-03958500351D}" dt="2022-02-11T15:21:05.643" v="171"/>
        <pc:sldMkLst>
          <pc:docMk/>
          <pc:sldMk cId="1798279695" sldId="265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1798279695" sldId="265"/>
            <ac:spMk id="2" creationId="{19EF19F6-F8A7-4964-B77C-55888305BAC6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1798279695" sldId="265"/>
            <ac:spMk id="3" creationId="{0877EC58-55E0-4A79-A7B1-6E324FF9AF47}"/>
          </ac:spMkLst>
        </pc:spChg>
      </pc:sldChg>
      <pc:sldChg chg="modSp mod modClrScheme chgLayout">
        <pc:chgData name="Melinda H. Zarate" userId="S::mhzarate@bisd.us::f2a1d93e-a326-47a7-bb49-9dd56895cde7" providerId="AD" clId="Web-{BDB32BDF-2983-94D8-C2D1-03958500351D}" dt="2022-02-11T15:21:05.643" v="171"/>
        <pc:sldMkLst>
          <pc:docMk/>
          <pc:sldMk cId="831683629" sldId="266"/>
        </pc:sldMkLst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831683629" sldId="266"/>
            <ac:spMk id="2" creationId="{5725F569-5E1E-46C0-B4A2-3C5F28A11F2C}"/>
          </ac:spMkLst>
        </pc:spChg>
        <pc:spChg chg="mod ord">
          <ac:chgData name="Melinda H. Zarate" userId="S::mhzarate@bisd.us::f2a1d93e-a326-47a7-bb49-9dd56895cde7" providerId="AD" clId="Web-{BDB32BDF-2983-94D8-C2D1-03958500351D}" dt="2022-02-11T15:21:05.643" v="171"/>
          <ac:spMkLst>
            <pc:docMk/>
            <pc:sldMk cId="831683629" sldId="266"/>
            <ac:spMk id="4" creationId="{ED54080A-D9F5-4CF7-B279-0129DB445F00}"/>
          </ac:spMkLst>
        </pc:spChg>
        <pc:picChg chg="mod ord">
          <ac:chgData name="Melinda H. Zarate" userId="S::mhzarate@bisd.us::f2a1d93e-a326-47a7-bb49-9dd56895cde7" providerId="AD" clId="Web-{BDB32BDF-2983-94D8-C2D1-03958500351D}" dt="2022-02-11T15:21:05.643" v="171"/>
          <ac:picMkLst>
            <pc:docMk/>
            <pc:sldMk cId="831683629" sldId="266"/>
            <ac:picMk id="5" creationId="{C741D2D0-A702-4659-9F3C-F9D4FD3AEEBE}"/>
          </ac:picMkLst>
        </pc:picChg>
      </pc:sldChg>
      <pc:sldChg chg="delSp modSp mod setBg modClrScheme delDesignElem chgLayout">
        <pc:chgData name="Melinda H. Zarate" userId="S::mhzarate@bisd.us::f2a1d93e-a326-47a7-bb49-9dd56895cde7" providerId="AD" clId="Web-{BDB32BDF-2983-94D8-C2D1-03958500351D}" dt="2022-02-11T15:23:34.944" v="184"/>
        <pc:sldMkLst>
          <pc:docMk/>
          <pc:sldMk cId="1355836666" sldId="267"/>
        </pc:sldMkLst>
        <pc:spChg chg="mod">
          <ac:chgData name="Melinda H. Zarate" userId="S::mhzarate@bisd.us::f2a1d93e-a326-47a7-bb49-9dd56895cde7" providerId="AD" clId="Web-{BDB32BDF-2983-94D8-C2D1-03958500351D}" dt="2022-02-11T15:22:26.489" v="177" actId="20577"/>
          <ac:spMkLst>
            <pc:docMk/>
            <pc:sldMk cId="1355836666" sldId="267"/>
            <ac:spMk id="2" creationId="{00000000-0000-0000-0000-000000000000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355836666" sldId="267"/>
            <ac:spMk id="20" creationId="{E9E09B16-4874-4AF2-86A9-1E174C200001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355836666" sldId="267"/>
            <ac:spMk id="22" creationId="{35494F9B-D851-46F3-9164-479893CBEDCF}"/>
          </ac:spMkLst>
        </pc:spChg>
        <pc:spChg chg="del">
          <ac:chgData name="Melinda H. Zarate" userId="S::mhzarate@bisd.us::f2a1d93e-a326-47a7-bb49-9dd56895cde7" providerId="AD" clId="Web-{BDB32BDF-2983-94D8-C2D1-03958500351D}" dt="2022-02-11T15:18:59.718" v="161"/>
          <ac:spMkLst>
            <pc:docMk/>
            <pc:sldMk cId="1355836666" sldId="267"/>
            <ac:spMk id="24" creationId="{AED3799A-1FC5-417A-8683-57447021F8A1}"/>
          </ac:spMkLst>
        </pc:spChg>
      </pc:sldChg>
      <pc:sldMasterChg chg="del delSldLayout">
        <pc:chgData name="Melinda H. Zarate" userId="S::mhzarate@bisd.us::f2a1d93e-a326-47a7-bb49-9dd56895cde7" providerId="AD" clId="Web-{BDB32BDF-2983-94D8-C2D1-03958500351D}" dt="2022-02-11T15:18:59.718" v="161"/>
        <pc:sldMasterMkLst>
          <pc:docMk/>
          <pc:sldMasterMk cId="3158007482" sldId="2147483684"/>
        </pc:sldMasterMkLst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3564740874" sldId="2147483685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227711582" sldId="2147483686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734193675" sldId="2147483687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1450217049" sldId="2147483688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1870076253" sldId="2147483689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2399019798" sldId="2147483690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1888266769" sldId="2147483691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1483313384" sldId="2147483692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476372555" sldId="2147483693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3450338827" sldId="2147483694"/>
          </pc:sldLayoutMkLst>
        </pc:sldLayoutChg>
        <pc:sldLayoutChg chg="del">
          <pc:chgData name="Melinda H. Zarate" userId="S::mhzarate@bisd.us::f2a1d93e-a326-47a7-bb49-9dd56895cde7" providerId="AD" clId="Web-{BDB32BDF-2983-94D8-C2D1-03958500351D}" dt="2022-02-11T15:18:59.718" v="161"/>
          <pc:sldLayoutMkLst>
            <pc:docMk/>
            <pc:sldMasterMk cId="3158007482" sldId="2147483684"/>
            <pc:sldLayoutMk cId="3141975785" sldId="2147483695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19:06.531" v="162"/>
        <pc:sldMasterMkLst>
          <pc:docMk/>
          <pc:sldMasterMk cId="4174770657" sldId="2147483696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3243596255" sldId="214748369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2153566639" sldId="214748369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1528559018" sldId="214748369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4268042185" sldId="214748370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1005478936" sldId="214748370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3728588030" sldId="214748370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1345403621" sldId="214748370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3994506657" sldId="214748370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2960461842" sldId="214748370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707069831" sldId="214748370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06.531" v="162"/>
          <pc:sldLayoutMkLst>
            <pc:docMk/>
            <pc:sldMasterMk cId="4174770657" sldId="2147483696"/>
            <pc:sldLayoutMk cId="342451668" sldId="2147483707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19:31.391" v="163"/>
        <pc:sldMasterMkLst>
          <pc:docMk/>
          <pc:sldMasterMk cId="4163729073" sldId="2147483708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575547315" sldId="214748370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526736788" sldId="214748371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2130723374" sldId="214748371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362785434" sldId="214748371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4064746788" sldId="214748371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2076692677" sldId="214748371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2638817162" sldId="214748371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3634735960" sldId="214748371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3491223378" sldId="214748371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2868469136" sldId="214748371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1.391" v="163"/>
          <pc:sldLayoutMkLst>
            <pc:docMk/>
            <pc:sldMasterMk cId="4163729073" sldId="2147483708"/>
            <pc:sldLayoutMk cId="1337384703" sldId="2147483719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19:37.844" v="164"/>
        <pc:sldMasterMkLst>
          <pc:docMk/>
          <pc:sldMasterMk cId="2101351433" sldId="2147483720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1754341471" sldId="214748372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1687582372" sldId="214748372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1310495537" sldId="214748372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952040223" sldId="214748372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754325163" sldId="214748372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3149987839" sldId="214748372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654622607" sldId="214748372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3785829439" sldId="214748372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3935763065" sldId="214748372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105488289" sldId="214748373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289424547" sldId="214748373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1553980226" sldId="214748373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132174405" sldId="214748373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962167379" sldId="214748373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261546101" sldId="214748373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37.844" v="164"/>
          <pc:sldLayoutMkLst>
            <pc:docMk/>
            <pc:sldMasterMk cId="2101351433" sldId="2147483720"/>
            <pc:sldLayoutMk cId="1162445520" sldId="2147483736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19:45.923" v="165"/>
        <pc:sldMasterMkLst>
          <pc:docMk/>
          <pc:sldMasterMk cId="1075066835" sldId="2147483737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2048222011" sldId="214748373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2675053370" sldId="214748373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4241966792" sldId="214748374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179983296" sldId="214748374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3941862899" sldId="214748374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1496292788" sldId="214748374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509972362" sldId="214748374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4245098792" sldId="214748374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4294064404" sldId="214748374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494206541" sldId="214748374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45.923" v="165"/>
          <pc:sldLayoutMkLst>
            <pc:docMk/>
            <pc:sldMasterMk cId="1075066835" sldId="2147483737"/>
            <pc:sldLayoutMk cId="2443152174" sldId="2147483748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19:57.892" v="166"/>
        <pc:sldMasterMkLst>
          <pc:docMk/>
          <pc:sldMasterMk cId="149743452" sldId="2147483749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1505531358" sldId="214748375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1114592247" sldId="214748375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2918947377" sldId="214748375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1117509915" sldId="214748375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812150341" sldId="214748375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2579543667" sldId="214748375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1497225937" sldId="214748375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538293221" sldId="214748375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3624399493" sldId="214748375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4219649657" sldId="214748375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1863773987" sldId="214748376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3260114917" sldId="214748376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4083457216" sldId="214748376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4118837672" sldId="214748376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2629135040" sldId="214748376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19:57.892" v="166"/>
          <pc:sldLayoutMkLst>
            <pc:docMk/>
            <pc:sldMasterMk cId="149743452" sldId="2147483749"/>
            <pc:sldLayoutMk cId="2353639897" sldId="2147483765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20:17.345" v="167"/>
        <pc:sldMasterMkLst>
          <pc:docMk/>
          <pc:sldMasterMk cId="3047520906" sldId="2147483766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2257652929" sldId="214748376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2395356143" sldId="214748376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3878937149" sldId="214748376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3618630071" sldId="214748377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265006362" sldId="214748377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3980131565" sldId="214748377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370460178" sldId="214748377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3836197884" sldId="214748377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2397658327" sldId="214748377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563698520" sldId="214748377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285106073" sldId="214748377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1432543046" sldId="214748377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1724934903" sldId="214748377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2280995545" sldId="214748378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2001999913" sldId="214748378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17.345" v="167"/>
          <pc:sldLayoutMkLst>
            <pc:docMk/>
            <pc:sldMasterMk cId="3047520906" sldId="2147483766"/>
            <pc:sldLayoutMk cId="1773409509" sldId="2147483782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20:23.095" v="168"/>
        <pc:sldMasterMkLst>
          <pc:docMk/>
          <pc:sldMasterMk cId="1337333297" sldId="2147483783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452887383" sldId="214748378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2785095804" sldId="214748378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3951567823" sldId="214748378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769483154" sldId="214748378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323705575" sldId="214748378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3764243822" sldId="214748378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3750375780" sldId="214748379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1205526271" sldId="214748379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902730195" sldId="214748379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3390985074" sldId="214748379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23.095" v="168"/>
          <pc:sldLayoutMkLst>
            <pc:docMk/>
            <pc:sldMasterMk cId="1337333297" sldId="2147483783"/>
            <pc:sldLayoutMk cId="3572429252" sldId="2147483794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20:42.205" v="169"/>
        <pc:sldMasterMkLst>
          <pc:docMk/>
          <pc:sldMasterMk cId="3610733565" sldId="2147483795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3064262308" sldId="214748379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2169662373" sldId="214748379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233982879" sldId="214748379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1676672890" sldId="214748379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3640352030" sldId="214748380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3008912742" sldId="214748380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2467119576" sldId="214748380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3581809554" sldId="214748380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2371727972" sldId="214748380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3031867164" sldId="214748380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42.205" v="169"/>
          <pc:sldLayoutMkLst>
            <pc:docMk/>
            <pc:sldMasterMk cId="3610733565" sldId="2147483795"/>
            <pc:sldLayoutMk cId="2621941903" sldId="2147483806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20:54.049" v="170"/>
        <pc:sldMasterMkLst>
          <pc:docMk/>
          <pc:sldMasterMk cId="2746431450" sldId="2147483807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1674094945" sldId="214748380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4234277008" sldId="214748380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127540494" sldId="214748381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3061508005" sldId="214748381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3792695894" sldId="214748381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115433912" sldId="214748381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3140379949" sldId="214748381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2433118119" sldId="214748381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2530182037" sldId="214748381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900909598" sldId="214748381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0:54.049" v="170"/>
          <pc:sldLayoutMkLst>
            <pc:docMk/>
            <pc:sldMasterMk cId="2746431450" sldId="2147483807"/>
            <pc:sldLayoutMk cId="2602773202" sldId="2147483818"/>
          </pc:sldLayoutMkLst>
        </pc:sldLayoutChg>
      </pc:sldMasterChg>
      <pc:sldMasterChg chg="add del modTransition addSldLayout delSldLayout modSldLayout">
        <pc:chgData name="Melinda H. Zarate" userId="S::mhzarate@bisd.us::f2a1d93e-a326-47a7-bb49-9dd56895cde7" providerId="AD" clId="Web-{BDB32BDF-2983-94D8-C2D1-03958500351D}" dt="2022-02-11T15:21:05.643" v="171"/>
        <pc:sldMasterMkLst>
          <pc:docMk/>
          <pc:sldMasterMk cId="3507619980" sldId="2147483819"/>
        </pc:sldMasterMkLst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3926148249" sldId="214748382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2521876889" sldId="214748382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3882513343" sldId="214748382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598839165" sldId="214748382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460689176" sldId="214748382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2868411195" sldId="214748382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2957479129" sldId="2147483826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1320591111" sldId="2147483827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207584764" sldId="2147483828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1612376300" sldId="2147483829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1383554633" sldId="2147483830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2902711577" sldId="2147483831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909815918" sldId="2147483832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2767677126" sldId="2147483833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1712591930" sldId="2147483834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161393596" sldId="2147483835"/>
          </pc:sldLayoutMkLst>
        </pc:sldLayoutChg>
        <pc:sldLayoutChg chg="add del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3507619980" sldId="2147483819"/>
            <pc:sldLayoutMk cId="4187973093" sldId="2147483836"/>
          </pc:sldLayoutMkLst>
        </pc:sldLayoutChg>
      </pc:sldMasterChg>
      <pc:sldMasterChg chg="add modTransition addSldLayout modSldLayout">
        <pc:chgData name="Melinda H. Zarate" userId="S::mhzarate@bisd.us::f2a1d93e-a326-47a7-bb49-9dd56895cde7" providerId="AD" clId="Web-{BDB32BDF-2983-94D8-C2D1-03958500351D}" dt="2022-02-11T15:21:05.643" v="171"/>
        <pc:sldMasterMkLst>
          <pc:docMk/>
          <pc:sldMasterMk cId="2692452223" sldId="2147483837"/>
        </pc:sldMasterMkLst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3970438408" sldId="2147483838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2981578267" sldId="2147483839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2050127166" sldId="2147483840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592200770" sldId="2147483841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2677345181" sldId="2147483842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2628517172" sldId="2147483843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4193745123" sldId="2147483844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1008485079" sldId="2147483845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2243856216" sldId="2147483846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3951311444" sldId="2147483847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2042774642" sldId="2147483848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2179209474" sldId="2147483849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4247380306" sldId="2147483850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1958593949" sldId="2147483851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699589679" sldId="2147483852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4146829362" sldId="2147483853"/>
          </pc:sldLayoutMkLst>
        </pc:sldLayoutChg>
        <pc:sldLayoutChg chg="add mod replId">
          <pc:chgData name="Melinda H. Zarate" userId="S::mhzarate@bisd.us::f2a1d93e-a326-47a7-bb49-9dd56895cde7" providerId="AD" clId="Web-{BDB32BDF-2983-94D8-C2D1-03958500351D}" dt="2022-02-11T15:21:05.643" v="171"/>
          <pc:sldLayoutMkLst>
            <pc:docMk/>
            <pc:sldMasterMk cId="2692452223" sldId="2147483837"/>
            <pc:sldLayoutMk cId="697208804" sldId="2147483854"/>
          </pc:sldLayoutMkLst>
        </pc:sldLayoutChg>
      </pc:sldMasterChg>
    </pc:docChg>
  </pc:docChgLst>
  <pc:docChgLst>
    <pc:chgData name="Melinda H. Zarate" userId="S::mhzarate@bisd.us::f2a1d93e-a326-47a7-bb49-9dd56895cde7" providerId="AD" clId="Web-{1453FCC7-D303-7820-8181-C585BFE890DF}"/>
    <pc:docChg chg="modSld">
      <pc:chgData name="Melinda H. Zarate" userId="S::mhzarate@bisd.us::f2a1d93e-a326-47a7-bb49-9dd56895cde7" providerId="AD" clId="Web-{1453FCC7-D303-7820-8181-C585BFE890DF}" dt="2023-11-05T23:26:57.134" v="43" actId="20577"/>
      <pc:docMkLst>
        <pc:docMk/>
      </pc:docMkLst>
      <pc:sldChg chg="modSp">
        <pc:chgData name="Melinda H. Zarate" userId="S::mhzarate@bisd.us::f2a1d93e-a326-47a7-bb49-9dd56895cde7" providerId="AD" clId="Web-{1453FCC7-D303-7820-8181-C585BFE890DF}" dt="2023-11-05T23:25:22.990" v="20" actId="20577"/>
        <pc:sldMkLst>
          <pc:docMk/>
          <pc:sldMk cId="2273051342" sldId="259"/>
        </pc:sldMkLst>
        <pc:spChg chg="mod">
          <ac:chgData name="Melinda H. Zarate" userId="S::mhzarate@bisd.us::f2a1d93e-a326-47a7-bb49-9dd56895cde7" providerId="AD" clId="Web-{1453FCC7-D303-7820-8181-C585BFE890DF}" dt="2023-11-05T23:25:22.990" v="20" actId="20577"/>
          <ac:spMkLst>
            <pc:docMk/>
            <pc:sldMk cId="2273051342" sldId="259"/>
            <ac:spMk id="3" creationId="{0877EC58-55E0-4A79-A7B1-6E324FF9AF47}"/>
          </ac:spMkLst>
        </pc:spChg>
      </pc:sldChg>
      <pc:sldChg chg="modSp">
        <pc:chgData name="Melinda H. Zarate" userId="S::mhzarate@bisd.us::f2a1d93e-a326-47a7-bb49-9dd56895cde7" providerId="AD" clId="Web-{1453FCC7-D303-7820-8181-C585BFE890DF}" dt="2023-11-05T23:26:34.383" v="38" actId="20577"/>
        <pc:sldMkLst>
          <pc:docMk/>
          <pc:sldMk cId="515573000" sldId="262"/>
        </pc:sldMkLst>
        <pc:spChg chg="mod">
          <ac:chgData name="Melinda H. Zarate" userId="S::mhzarate@bisd.us::f2a1d93e-a326-47a7-bb49-9dd56895cde7" providerId="AD" clId="Web-{1453FCC7-D303-7820-8181-C585BFE890DF}" dt="2023-11-05T23:26:34.383" v="38" actId="20577"/>
          <ac:spMkLst>
            <pc:docMk/>
            <pc:sldMk cId="515573000" sldId="262"/>
            <ac:spMk id="3" creationId="{0877EC58-55E0-4A79-A7B1-6E324FF9AF47}"/>
          </ac:spMkLst>
        </pc:spChg>
      </pc:sldChg>
      <pc:sldChg chg="modSp">
        <pc:chgData name="Melinda H. Zarate" userId="S::mhzarate@bisd.us::f2a1d93e-a326-47a7-bb49-9dd56895cde7" providerId="AD" clId="Web-{1453FCC7-D303-7820-8181-C585BFE890DF}" dt="2023-11-05T23:26:57.134" v="43" actId="20577"/>
        <pc:sldMkLst>
          <pc:docMk/>
          <pc:sldMk cId="831683629" sldId="266"/>
        </pc:sldMkLst>
        <pc:spChg chg="mod">
          <ac:chgData name="Melinda H. Zarate" userId="S::mhzarate@bisd.us::f2a1d93e-a326-47a7-bb49-9dd56895cde7" providerId="AD" clId="Web-{1453FCC7-D303-7820-8181-C585BFE890DF}" dt="2023-11-05T23:26:57.134" v="43" actId="20577"/>
          <ac:spMkLst>
            <pc:docMk/>
            <pc:sldMk cId="831683629" sldId="266"/>
            <ac:spMk id="4" creationId="{ED54080A-D9F5-4CF7-B279-0129DB445F00}"/>
          </ac:spMkLst>
        </pc:spChg>
      </pc:sldChg>
    </pc:docChg>
  </pc:docChgLst>
  <pc:docChgLst>
    <pc:chgData name="Melinda H. Zarate" userId="S::mhzarate@bisd.us::f2a1d93e-a326-47a7-bb49-9dd56895cde7" providerId="AD" clId="Web-{BAD531C3-90D7-BBFF-6FB3-EEF15D89E79D}"/>
    <pc:docChg chg="addSld modSld">
      <pc:chgData name="Melinda H. Zarate" userId="S::mhzarate@bisd.us::f2a1d93e-a326-47a7-bb49-9dd56895cde7" providerId="AD" clId="Web-{BAD531C3-90D7-BBFF-6FB3-EEF15D89E79D}" dt="2021-01-14T22:03:48.391" v="863"/>
      <pc:docMkLst>
        <pc:docMk/>
      </pc:docMkLst>
      <pc:sldChg chg="addSp delSp modSp mod modTransition setBg">
        <pc:chgData name="Melinda H. Zarate" userId="S::mhzarate@bisd.us::f2a1d93e-a326-47a7-bb49-9dd56895cde7" providerId="AD" clId="Web-{BAD531C3-90D7-BBFF-6FB3-EEF15D89E79D}" dt="2021-01-14T22:03:48.391" v="863"/>
        <pc:sldMkLst>
          <pc:docMk/>
          <pc:sldMk cId="2112118101" sldId="256"/>
        </pc:sldMkLst>
        <pc:spChg chg="add del">
          <ac:chgData name="Melinda H. Zarate" userId="S::mhzarate@bisd.us::f2a1d93e-a326-47a7-bb49-9dd56895cde7" providerId="AD" clId="Web-{BAD531C3-90D7-BBFF-6FB3-EEF15D89E79D}" dt="2021-01-14T22:03:33.688" v="862"/>
          <ac:spMkLst>
            <pc:docMk/>
            <pc:sldMk cId="2112118101" sldId="256"/>
            <ac:spMk id="6" creationId="{D036D0D5-3AA0-47FD-A83C-7A06CA2EEE1A}"/>
          </ac:spMkLst>
        </pc:spChg>
        <pc:spChg chg="add del">
          <ac:chgData name="Melinda H. Zarate" userId="S::mhzarate@bisd.us::f2a1d93e-a326-47a7-bb49-9dd56895cde7" providerId="AD" clId="Web-{BAD531C3-90D7-BBFF-6FB3-EEF15D89E79D}" dt="2021-01-14T22:03:33.688" v="862"/>
          <ac:spMkLst>
            <pc:docMk/>
            <pc:sldMk cId="2112118101" sldId="256"/>
            <ac:spMk id="7" creationId="{C863635B-6532-470F-BD5C-CF4DB5FDEE2E}"/>
          </ac:spMkLst>
        </pc:spChg>
        <pc:spChg chg="add del">
          <ac:chgData name="Melinda H. Zarate" userId="S::mhzarate@bisd.us::f2a1d93e-a326-47a7-bb49-9dd56895cde7" providerId="AD" clId="Web-{BAD531C3-90D7-BBFF-6FB3-EEF15D89E79D}" dt="2021-01-14T22:03:33.688" v="862"/>
          <ac:spMkLst>
            <pc:docMk/>
            <pc:sldMk cId="2112118101" sldId="256"/>
            <ac:spMk id="8" creationId="{15FB804C-3CFB-42D1-A7D2-AC6F382D03CC}"/>
          </ac:spMkLst>
        </pc:spChg>
        <pc:spChg chg="add del">
          <ac:chgData name="Melinda H. Zarate" userId="S::mhzarate@bisd.us::f2a1d93e-a326-47a7-bb49-9dd56895cde7" providerId="AD" clId="Web-{BAD531C3-90D7-BBFF-6FB3-EEF15D89E79D}" dt="2021-01-14T22:03:16.453" v="860"/>
          <ac:spMkLst>
            <pc:docMk/>
            <pc:sldMk cId="2112118101" sldId="256"/>
            <ac:spMk id="9" creationId="{E9E09B16-4874-4AF2-86A9-1E174C200001}"/>
          </ac:spMkLst>
        </pc:spChg>
        <pc:spChg chg="add del">
          <ac:chgData name="Melinda H. Zarate" userId="S::mhzarate@bisd.us::f2a1d93e-a326-47a7-bb49-9dd56895cde7" providerId="AD" clId="Web-{BAD531C3-90D7-BBFF-6FB3-EEF15D89E79D}" dt="2021-01-14T22:03:16.453" v="860"/>
          <ac:spMkLst>
            <pc:docMk/>
            <pc:sldMk cId="2112118101" sldId="256"/>
            <ac:spMk id="11" creationId="{35494F9B-D851-46F3-9164-479893CBEDCF}"/>
          </ac:spMkLst>
        </pc:spChg>
        <pc:spChg chg="add del">
          <ac:chgData name="Melinda H. Zarate" userId="S::mhzarate@bisd.us::f2a1d93e-a326-47a7-bb49-9dd56895cde7" providerId="AD" clId="Web-{BAD531C3-90D7-BBFF-6FB3-EEF15D89E79D}" dt="2021-01-14T22:03:16.453" v="860"/>
          <ac:spMkLst>
            <pc:docMk/>
            <pc:sldMk cId="2112118101" sldId="256"/>
            <ac:spMk id="13" creationId="{AED3799A-1FC5-417A-8683-57447021F8A1}"/>
          </ac:spMkLst>
        </pc:spChg>
        <pc:spChg chg="add del">
          <ac:chgData name="Melinda H. Zarate" userId="S::mhzarate@bisd.us::f2a1d93e-a326-47a7-bb49-9dd56895cde7" providerId="AD" clId="Web-{BAD531C3-90D7-BBFF-6FB3-EEF15D89E79D}" dt="2021-01-14T22:03:33.688" v="862"/>
          <ac:spMkLst>
            <pc:docMk/>
            <pc:sldMk cId="2112118101" sldId="256"/>
            <ac:spMk id="15" creationId="{22A56FF0-72C9-4F01-8EBB-EEA8D0129C02}"/>
          </ac:spMkLst>
        </pc:spChg>
        <pc:spChg chg="add">
          <ac:chgData name="Melinda H. Zarate" userId="S::mhzarate@bisd.us::f2a1d93e-a326-47a7-bb49-9dd56895cde7" providerId="AD" clId="Web-{BAD531C3-90D7-BBFF-6FB3-EEF15D89E79D}" dt="2021-01-14T22:03:33.688" v="862"/>
          <ac:spMkLst>
            <pc:docMk/>
            <pc:sldMk cId="2112118101" sldId="256"/>
            <ac:spMk id="20" creationId="{E9E09B16-4874-4AF2-86A9-1E174C200001}"/>
          </ac:spMkLst>
        </pc:spChg>
        <pc:spChg chg="add">
          <ac:chgData name="Melinda H. Zarate" userId="S::mhzarate@bisd.us::f2a1d93e-a326-47a7-bb49-9dd56895cde7" providerId="AD" clId="Web-{BAD531C3-90D7-BBFF-6FB3-EEF15D89E79D}" dt="2021-01-14T22:03:33.688" v="862"/>
          <ac:spMkLst>
            <pc:docMk/>
            <pc:sldMk cId="2112118101" sldId="256"/>
            <ac:spMk id="22" creationId="{35494F9B-D851-46F3-9164-479893CBEDCF}"/>
          </ac:spMkLst>
        </pc:spChg>
        <pc:spChg chg="add">
          <ac:chgData name="Melinda H. Zarate" userId="S::mhzarate@bisd.us::f2a1d93e-a326-47a7-bb49-9dd56895cde7" providerId="AD" clId="Web-{BAD531C3-90D7-BBFF-6FB3-EEF15D89E79D}" dt="2021-01-14T22:03:33.688" v="862"/>
          <ac:spMkLst>
            <pc:docMk/>
            <pc:sldMk cId="2112118101" sldId="256"/>
            <ac:spMk id="24" creationId="{AED3799A-1FC5-417A-8683-57447021F8A1}"/>
          </ac:spMkLst>
        </pc:spChg>
        <pc:picChg chg="mod">
          <ac:chgData name="Melinda H. Zarate" userId="S::mhzarate@bisd.us::f2a1d93e-a326-47a7-bb49-9dd56895cde7" providerId="AD" clId="Web-{BAD531C3-90D7-BBFF-6FB3-EEF15D89E79D}" dt="2021-01-14T22:03:33.688" v="862"/>
          <ac:picMkLst>
            <pc:docMk/>
            <pc:sldMk cId="2112118101" sldId="256"/>
            <ac:picMk id="4" creationId="{00000000-0000-0000-0000-000000000000}"/>
          </ac:picMkLst>
        </pc:picChg>
      </pc:sldChg>
      <pc:sldChg chg="modSp">
        <pc:chgData name="Melinda H. Zarate" userId="S::mhzarate@bisd.us::f2a1d93e-a326-47a7-bb49-9dd56895cde7" providerId="AD" clId="Web-{BAD531C3-90D7-BBFF-6FB3-EEF15D89E79D}" dt="2021-01-14T20:18:06.229" v="0" actId="20577"/>
        <pc:sldMkLst>
          <pc:docMk/>
          <pc:sldMk cId="2273051342" sldId="259"/>
        </pc:sldMkLst>
        <pc:spChg chg="mod">
          <ac:chgData name="Melinda H. Zarate" userId="S::mhzarate@bisd.us::f2a1d93e-a326-47a7-bb49-9dd56895cde7" providerId="AD" clId="Web-{BAD531C3-90D7-BBFF-6FB3-EEF15D89E79D}" dt="2021-01-14T20:18:06.229" v="0" actId="20577"/>
          <ac:spMkLst>
            <pc:docMk/>
            <pc:sldMk cId="2273051342" sldId="259"/>
            <ac:spMk id="3" creationId="{0877EC58-55E0-4A79-A7B1-6E324FF9AF47}"/>
          </ac:spMkLst>
        </pc:spChg>
      </pc:sldChg>
      <pc:sldChg chg="addSp delSp modSp mod setBg">
        <pc:chgData name="Melinda H. Zarate" userId="S::mhzarate@bisd.us::f2a1d93e-a326-47a7-bb49-9dd56895cde7" providerId="AD" clId="Web-{BAD531C3-90D7-BBFF-6FB3-EEF15D89E79D}" dt="2021-01-14T21:53:07.550" v="774" actId="1076"/>
        <pc:sldMkLst>
          <pc:docMk/>
          <pc:sldMk cId="993814189" sldId="260"/>
        </pc:sldMkLst>
        <pc:spChg chg="mod">
          <ac:chgData name="Melinda H. Zarate" userId="S::mhzarate@bisd.us::f2a1d93e-a326-47a7-bb49-9dd56895cde7" providerId="AD" clId="Web-{BAD531C3-90D7-BBFF-6FB3-EEF15D89E79D}" dt="2021-01-14T21:53:03.409" v="773" actId="1076"/>
          <ac:spMkLst>
            <pc:docMk/>
            <pc:sldMk cId="993814189" sldId="260"/>
            <ac:spMk id="2" creationId="{5725F569-5E1E-46C0-B4A2-3C5F28A11F2C}"/>
          </ac:spMkLst>
        </pc:spChg>
        <pc:spChg chg="add del">
          <ac:chgData name="Melinda H. Zarate" userId="S::mhzarate@bisd.us::f2a1d93e-a326-47a7-bb49-9dd56895cde7" providerId="AD" clId="Web-{BAD531C3-90D7-BBFF-6FB3-EEF15D89E79D}" dt="2021-01-14T20:33:56.110" v="430"/>
          <ac:spMkLst>
            <pc:docMk/>
            <pc:sldMk cId="993814189" sldId="260"/>
            <ac:spMk id="3" creationId="{E9D83A99-DA9C-4AB5-860D-AD07522468C4}"/>
          </ac:spMkLst>
        </pc:spChg>
        <pc:spChg chg="add del mod">
          <ac:chgData name="Melinda H. Zarate" userId="S::mhzarate@bisd.us::f2a1d93e-a326-47a7-bb49-9dd56895cde7" providerId="AD" clId="Web-{BAD531C3-90D7-BBFF-6FB3-EEF15D89E79D}" dt="2021-01-14T21:53:07.550" v="774" actId="1076"/>
          <ac:spMkLst>
            <pc:docMk/>
            <pc:sldMk cId="993814189" sldId="260"/>
            <ac:spMk id="4" creationId="{ED54080A-D9F5-4CF7-B279-0129DB445F00}"/>
          </ac:spMkLst>
        </pc:spChg>
        <pc:spChg chg="add">
          <ac:chgData name="Melinda H. Zarate" userId="S::mhzarate@bisd.us::f2a1d93e-a326-47a7-bb49-9dd56895cde7" providerId="AD" clId="Web-{BAD531C3-90D7-BBFF-6FB3-EEF15D89E79D}" dt="2021-01-14T20:34:16.314" v="431"/>
          <ac:spMkLst>
            <pc:docMk/>
            <pc:sldMk cId="993814189" sldId="260"/>
            <ac:spMk id="7" creationId="{150F989D-43B9-409C-AB67-55F360424CEA}"/>
          </ac:spMkLst>
        </pc:spChg>
        <pc:spChg chg="add">
          <ac:chgData name="Melinda H. Zarate" userId="S::mhzarate@bisd.us::f2a1d93e-a326-47a7-bb49-9dd56895cde7" providerId="AD" clId="Web-{BAD531C3-90D7-BBFF-6FB3-EEF15D89E79D}" dt="2021-01-14T20:34:16.314" v="431"/>
          <ac:spMkLst>
            <pc:docMk/>
            <pc:sldMk cId="993814189" sldId="260"/>
            <ac:spMk id="8" creationId="{45C6675A-4C2D-4EBB-930F-F5B3758AB69D}"/>
          </ac:spMkLst>
        </pc:spChg>
        <pc:spChg chg="add">
          <ac:chgData name="Melinda H. Zarate" userId="S::mhzarate@bisd.us::f2a1d93e-a326-47a7-bb49-9dd56895cde7" providerId="AD" clId="Web-{BAD531C3-90D7-BBFF-6FB3-EEF15D89E79D}" dt="2021-01-14T20:34:16.314" v="431"/>
          <ac:spMkLst>
            <pc:docMk/>
            <pc:sldMk cId="993814189" sldId="260"/>
            <ac:spMk id="9" creationId="{DED3F12F-0371-457E-A3DB-308133F00739}"/>
          </ac:spMkLst>
        </pc:spChg>
        <pc:spChg chg="add del">
          <ac:chgData name="Melinda H. Zarate" userId="S::mhzarate@bisd.us::f2a1d93e-a326-47a7-bb49-9dd56895cde7" providerId="AD" clId="Web-{BAD531C3-90D7-BBFF-6FB3-EEF15D89E79D}" dt="2021-01-14T20:33:13.138" v="429"/>
          <ac:spMkLst>
            <pc:docMk/>
            <pc:sldMk cId="993814189" sldId="260"/>
            <ac:spMk id="10" creationId="{150F989D-43B9-409C-AB67-55F360424CEA}"/>
          </ac:spMkLst>
        </pc:spChg>
        <pc:spChg chg="add del">
          <ac:chgData name="Melinda H. Zarate" userId="S::mhzarate@bisd.us::f2a1d93e-a326-47a7-bb49-9dd56895cde7" providerId="AD" clId="Web-{BAD531C3-90D7-BBFF-6FB3-EEF15D89E79D}" dt="2021-01-14T20:33:13.138" v="429"/>
          <ac:spMkLst>
            <pc:docMk/>
            <pc:sldMk cId="993814189" sldId="260"/>
            <ac:spMk id="12" creationId="{4B4892EF-BE30-49C0-ADF8-32A7C8831B9C}"/>
          </ac:spMkLst>
        </pc:spChg>
        <pc:spChg chg="add del mod">
          <ac:chgData name="Melinda H. Zarate" userId="S::mhzarate@bisd.us::f2a1d93e-a326-47a7-bb49-9dd56895cde7" providerId="AD" clId="Web-{BAD531C3-90D7-BBFF-6FB3-EEF15D89E79D}" dt="2021-01-14T20:34:34.315" v="435"/>
          <ac:spMkLst>
            <pc:docMk/>
            <pc:sldMk cId="993814189" sldId="260"/>
            <ac:spMk id="13" creationId="{D4018D82-8DB7-4E65-A402-6FBD641B3F23}"/>
          </ac:spMkLst>
        </pc:spChg>
        <pc:spChg chg="add del">
          <ac:chgData name="Melinda H. Zarate" userId="S::mhzarate@bisd.us::f2a1d93e-a326-47a7-bb49-9dd56895cde7" providerId="AD" clId="Web-{BAD531C3-90D7-BBFF-6FB3-EEF15D89E79D}" dt="2021-01-14T20:33:13.138" v="429"/>
          <ac:spMkLst>
            <pc:docMk/>
            <pc:sldMk cId="993814189" sldId="260"/>
            <ac:spMk id="16" creationId="{3C142426-ACB0-498D-B77F-A924D8ED85EA}"/>
          </ac:spMkLst>
        </pc:spChg>
        <pc:picChg chg="add del mod">
          <ac:chgData name="Melinda H. Zarate" userId="S::mhzarate@bisd.us::f2a1d93e-a326-47a7-bb49-9dd56895cde7" providerId="AD" clId="Web-{BAD531C3-90D7-BBFF-6FB3-EEF15D89E79D}" dt="2021-01-14T21:40:46.800" v="446"/>
          <ac:picMkLst>
            <pc:docMk/>
            <pc:sldMk cId="993814189" sldId="260"/>
            <ac:picMk id="3" creationId="{6C4A4977-DE12-4EE6-BE76-D8ADCC08490A}"/>
          </ac:picMkLst>
        </pc:picChg>
        <pc:picChg chg="add del mod">
          <ac:chgData name="Melinda H. Zarate" userId="S::mhzarate@bisd.us::f2a1d93e-a326-47a7-bb49-9dd56895cde7" providerId="AD" clId="Web-{BAD531C3-90D7-BBFF-6FB3-EEF15D89E79D}" dt="2021-01-14T21:52:57.878" v="772"/>
          <ac:picMkLst>
            <pc:docMk/>
            <pc:sldMk cId="993814189" sldId="260"/>
            <ac:picMk id="5" creationId="{3A7DC616-A0DA-4AEA-99C3-07F59AC20860}"/>
          </ac:picMkLst>
        </pc:picChg>
        <pc:picChg chg="add del mod ord modCrop">
          <ac:chgData name="Melinda H. Zarate" userId="S::mhzarate@bisd.us::f2a1d93e-a326-47a7-bb49-9dd56895cde7" providerId="AD" clId="Web-{BAD531C3-90D7-BBFF-6FB3-EEF15D89E79D}" dt="2021-01-14T20:34:27.205" v="434"/>
          <ac:picMkLst>
            <pc:docMk/>
            <pc:sldMk cId="993814189" sldId="260"/>
            <ac:picMk id="5" creationId="{45B2429F-90DF-4644-949F-70AE5177D787}"/>
          </ac:picMkLst>
        </pc:picChg>
        <pc:picChg chg="add mod ord">
          <ac:chgData name="Melinda H. Zarate" userId="S::mhzarate@bisd.us::f2a1d93e-a326-47a7-bb49-9dd56895cde7" providerId="AD" clId="Web-{BAD531C3-90D7-BBFF-6FB3-EEF15D89E79D}" dt="2021-01-14T21:51:06.797" v="759"/>
          <ac:picMkLst>
            <pc:docMk/>
            <pc:sldMk cId="993814189" sldId="260"/>
            <ac:picMk id="6" creationId="{495AB0B6-F975-4737-873F-8ECE49B0E105}"/>
          </ac:picMkLst>
        </pc:picChg>
        <pc:picChg chg="add del mod">
          <ac:chgData name="Melinda H. Zarate" userId="S::mhzarate@bisd.us::f2a1d93e-a326-47a7-bb49-9dd56895cde7" providerId="AD" clId="Web-{BAD531C3-90D7-BBFF-6FB3-EEF15D89E79D}" dt="2021-01-14T20:33:13.138" v="429"/>
          <ac:picMkLst>
            <pc:docMk/>
            <pc:sldMk cId="993814189" sldId="260"/>
            <ac:picMk id="6" creationId="{498ACAD3-0D3A-454C-83DA-1FFCCF0BE23D}"/>
          </ac:picMkLst>
        </pc:picChg>
        <pc:picChg chg="add del mod">
          <ac:chgData name="Melinda H. Zarate" userId="S::mhzarate@bisd.us::f2a1d93e-a326-47a7-bb49-9dd56895cde7" providerId="AD" clId="Web-{BAD531C3-90D7-BBFF-6FB3-EEF15D89E79D}" dt="2021-01-14T21:48:04.590" v="737"/>
          <ac:picMkLst>
            <pc:docMk/>
            <pc:sldMk cId="993814189" sldId="260"/>
            <ac:picMk id="10" creationId="{25E3B339-22FA-4BEF-ACD9-3444AF388475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1:51:20.141" v="763" actId="1076"/>
          <ac:picMkLst>
            <pc:docMk/>
            <pc:sldMk cId="993814189" sldId="260"/>
            <ac:picMk id="11" creationId="{BA8DDF5B-7FB0-404E-8293-80D129C62BAE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1:51:09.657" v="760" actId="1076"/>
          <ac:picMkLst>
            <pc:docMk/>
            <pc:sldMk cId="993814189" sldId="260"/>
            <ac:picMk id="12" creationId="{0FC6B4A1-110D-4304-A69B-B406429B049F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1:51:15.079" v="762" actId="1076"/>
          <ac:picMkLst>
            <pc:docMk/>
            <pc:sldMk cId="993814189" sldId="260"/>
            <ac:picMk id="13" creationId="{1D1443B9-5EC6-4E58-80B3-63A55DAC21B2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1:52:49.706" v="770" actId="14100"/>
          <ac:picMkLst>
            <pc:docMk/>
            <pc:sldMk cId="993814189" sldId="260"/>
            <ac:picMk id="14" creationId="{DB10C855-CDFB-4D53-B761-63666B0F37FC}"/>
          </ac:picMkLst>
        </pc:picChg>
        <pc:picChg chg="add mod ord modCrop">
          <ac:chgData name="Melinda H. Zarate" userId="S::mhzarate@bisd.us::f2a1d93e-a326-47a7-bb49-9dd56895cde7" providerId="AD" clId="Web-{BAD531C3-90D7-BBFF-6FB3-EEF15D89E79D}" dt="2021-01-14T20:34:44.050" v="438" actId="14100"/>
          <ac:picMkLst>
            <pc:docMk/>
            <pc:sldMk cId="993814189" sldId="260"/>
            <ac:picMk id="15" creationId="{0D9E60FA-7F46-47EA-B569-0B94A8D85A40}"/>
          </ac:picMkLst>
        </pc:picChg>
        <pc:picChg chg="add del mod">
          <ac:chgData name="Melinda H. Zarate" userId="S::mhzarate@bisd.us::f2a1d93e-a326-47a7-bb49-9dd56895cde7" providerId="AD" clId="Web-{BAD531C3-90D7-BBFF-6FB3-EEF15D89E79D}" dt="2021-01-14T21:40:22.784" v="443"/>
          <ac:picMkLst>
            <pc:docMk/>
            <pc:sldMk cId="993814189" sldId="260"/>
            <ac:picMk id="17" creationId="{19A06B0B-5DE8-49D7-9B74-6C88DF84504C}"/>
          </ac:picMkLst>
        </pc:picChg>
        <pc:cxnChg chg="add del">
          <ac:chgData name="Melinda H. Zarate" userId="S::mhzarate@bisd.us::f2a1d93e-a326-47a7-bb49-9dd56895cde7" providerId="AD" clId="Web-{BAD531C3-90D7-BBFF-6FB3-EEF15D89E79D}" dt="2021-01-14T20:33:13.138" v="429"/>
          <ac:cxnSpMkLst>
            <pc:docMk/>
            <pc:sldMk cId="993814189" sldId="260"/>
            <ac:cxnSpMk id="14" creationId="{72FB293E-C84E-4A67-ABF8-FCC566F38C5D}"/>
          </ac:cxnSpMkLst>
        </pc:cxnChg>
        <pc:cxnChg chg="add del">
          <ac:chgData name="Melinda H. Zarate" userId="S::mhzarate@bisd.us::f2a1d93e-a326-47a7-bb49-9dd56895cde7" providerId="AD" clId="Web-{BAD531C3-90D7-BBFF-6FB3-EEF15D89E79D}" dt="2021-01-14T20:33:13.138" v="429"/>
          <ac:cxnSpMkLst>
            <pc:docMk/>
            <pc:sldMk cId="993814189" sldId="260"/>
            <ac:cxnSpMk id="18" creationId="{2C9FC313-9DC5-4297-AF0B-1815445FF3C5}"/>
          </ac:cxnSpMkLst>
        </pc:cxnChg>
      </pc:sldChg>
      <pc:sldChg chg="modSp">
        <pc:chgData name="Melinda H. Zarate" userId="S::mhzarate@bisd.us::f2a1d93e-a326-47a7-bb49-9dd56895cde7" providerId="AD" clId="Web-{BAD531C3-90D7-BBFF-6FB3-EEF15D89E79D}" dt="2021-01-14T20:18:23.433" v="3" actId="20577"/>
        <pc:sldMkLst>
          <pc:docMk/>
          <pc:sldMk cId="515573000" sldId="262"/>
        </pc:sldMkLst>
        <pc:spChg chg="mod">
          <ac:chgData name="Melinda H. Zarate" userId="S::mhzarate@bisd.us::f2a1d93e-a326-47a7-bb49-9dd56895cde7" providerId="AD" clId="Web-{BAD531C3-90D7-BBFF-6FB3-EEF15D89E79D}" dt="2021-01-14T20:18:23.433" v="3" actId="20577"/>
          <ac:spMkLst>
            <pc:docMk/>
            <pc:sldMk cId="515573000" sldId="262"/>
            <ac:spMk id="3" creationId="{0877EC58-55E0-4A79-A7B1-6E324FF9AF47}"/>
          </ac:spMkLst>
        </pc:spChg>
      </pc:sldChg>
      <pc:sldChg chg="addSp delSp modSp mod setBg">
        <pc:chgData name="Melinda H. Zarate" userId="S::mhzarate@bisd.us::f2a1d93e-a326-47a7-bb49-9dd56895cde7" providerId="AD" clId="Web-{BAD531C3-90D7-BBFF-6FB3-EEF15D89E79D}" dt="2021-01-14T21:58:41.025" v="844" actId="20577"/>
        <pc:sldMkLst>
          <pc:docMk/>
          <pc:sldMk cId="1189402125" sldId="264"/>
        </pc:sldMkLst>
        <pc:spChg chg="mod">
          <ac:chgData name="Melinda H. Zarate" userId="S::mhzarate@bisd.us::f2a1d93e-a326-47a7-bb49-9dd56895cde7" providerId="AD" clId="Web-{BAD531C3-90D7-BBFF-6FB3-EEF15D89E79D}" dt="2021-01-14T21:57:07.273" v="822"/>
          <ac:spMkLst>
            <pc:docMk/>
            <pc:sldMk cId="1189402125" sldId="264"/>
            <ac:spMk id="2" creationId="{5725F569-5E1E-46C0-B4A2-3C5F28A11F2C}"/>
          </ac:spMkLst>
        </pc:spChg>
        <pc:spChg chg="del">
          <ac:chgData name="Melinda H. Zarate" userId="S::mhzarate@bisd.us::f2a1d93e-a326-47a7-bb49-9dd56895cde7" providerId="AD" clId="Web-{BAD531C3-90D7-BBFF-6FB3-EEF15D89E79D}" dt="2021-01-14T21:53:38.160" v="777"/>
          <ac:spMkLst>
            <pc:docMk/>
            <pc:sldMk cId="1189402125" sldId="264"/>
            <ac:spMk id="3" creationId="{E9D83A99-DA9C-4AB5-860D-AD07522468C4}"/>
          </ac:spMkLst>
        </pc:spChg>
        <pc:spChg chg="mod">
          <ac:chgData name="Melinda H. Zarate" userId="S::mhzarate@bisd.us::f2a1d93e-a326-47a7-bb49-9dd56895cde7" providerId="AD" clId="Web-{BAD531C3-90D7-BBFF-6FB3-EEF15D89E79D}" dt="2021-01-14T21:58:41.025" v="844" actId="20577"/>
          <ac:spMkLst>
            <pc:docMk/>
            <pc:sldMk cId="1189402125" sldId="264"/>
            <ac:spMk id="4" creationId="{ED54080A-D9F5-4CF7-B279-0129DB445F00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07.273" v="822"/>
          <ac:spMkLst>
            <pc:docMk/>
            <pc:sldMk cId="1189402125" sldId="264"/>
            <ac:spMk id="10" creationId="{150F989D-43B9-409C-AB67-55F360424CEA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07.273" v="822"/>
          <ac:spMkLst>
            <pc:docMk/>
            <pc:sldMk cId="1189402125" sldId="264"/>
            <ac:spMk id="12" creationId="{45C6675A-4C2D-4EBB-930F-F5B3758AB69D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07.273" v="822"/>
          <ac:spMkLst>
            <pc:docMk/>
            <pc:sldMk cId="1189402125" sldId="264"/>
            <ac:spMk id="14" creationId="{DED3F12F-0371-457E-A3DB-308133F00739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19" creationId="{EBA1ECF6-6B8E-45AF-94AB-32006C6A0FEA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21" creationId="{A2B841C7-EA3D-428C-A1CA-F04A2D1C76C4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25" creationId="{995C0689-E780-41C3-94CE-0AB196642B7E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29" creationId="{D0095F95-D838-4769-AA2E-A16061CB1AC9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31" creationId="{EC3869BF-0DFC-4D43-8D4D-C5FC7E0D05BE}"/>
          </ac:spMkLst>
        </pc:spChg>
        <pc:spChg chg="add del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33" creationId="{F51EA1EA-9DFF-4022-9DA0-E6E613796A34}"/>
          </ac:spMkLst>
        </pc:spChg>
        <pc:spChg chg="add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38" creationId="{EBA1ECF6-6B8E-45AF-94AB-32006C6A0FEA}"/>
          </ac:spMkLst>
        </pc:spChg>
        <pc:spChg chg="add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40" creationId="{A2B841C7-EA3D-428C-A1CA-F04A2D1C76C4}"/>
          </ac:spMkLst>
        </pc:spChg>
        <pc:spChg chg="add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44" creationId="{995C0689-E780-41C3-94CE-0AB196642B7E}"/>
          </ac:spMkLst>
        </pc:spChg>
        <pc:spChg chg="add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48" creationId="{D0095F95-D838-4769-AA2E-A16061CB1AC9}"/>
          </ac:spMkLst>
        </pc:spChg>
        <pc:spChg chg="add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50" creationId="{EC3869BF-0DFC-4D43-8D4D-C5FC7E0D05BE}"/>
          </ac:spMkLst>
        </pc:spChg>
        <pc:spChg chg="add">
          <ac:chgData name="Melinda H. Zarate" userId="S::mhzarate@bisd.us::f2a1d93e-a326-47a7-bb49-9dd56895cde7" providerId="AD" clId="Web-{BAD531C3-90D7-BBFF-6FB3-EEF15D89E79D}" dt="2021-01-14T21:57:43.555" v="825"/>
          <ac:spMkLst>
            <pc:docMk/>
            <pc:sldMk cId="1189402125" sldId="264"/>
            <ac:spMk id="52" creationId="{F51EA1EA-9DFF-4022-9DA0-E6E613796A34}"/>
          </ac:spMkLst>
        </pc:spChg>
        <pc:picChg chg="add mod ord modCrop">
          <ac:chgData name="Melinda H. Zarate" userId="S::mhzarate@bisd.us::f2a1d93e-a326-47a7-bb49-9dd56895cde7" providerId="AD" clId="Web-{BAD531C3-90D7-BBFF-6FB3-EEF15D89E79D}" dt="2021-01-14T21:57:07.273" v="822"/>
          <ac:picMkLst>
            <pc:docMk/>
            <pc:sldMk cId="1189402125" sldId="264"/>
            <ac:picMk id="5" creationId="{D7C02633-BC34-42C8-84D9-D105DA861279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1:57:43.555" v="825"/>
          <ac:picMkLst>
            <pc:docMk/>
            <pc:sldMk cId="1189402125" sldId="264"/>
            <ac:picMk id="6" creationId="{BEF51723-7A4F-41B5-98D1-A3690497E329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1:57:24.883" v="824" actId="1076"/>
          <ac:picMkLst>
            <pc:docMk/>
            <pc:sldMk cId="1189402125" sldId="264"/>
            <ac:picMk id="7" creationId="{DABE010F-936A-4EEE-A239-E7CCB100756E}"/>
          </ac:picMkLst>
        </pc:picChg>
        <pc:picChg chg="add mod ord">
          <ac:chgData name="Melinda H. Zarate" userId="S::mhzarate@bisd.us::f2a1d93e-a326-47a7-bb49-9dd56895cde7" providerId="AD" clId="Web-{BAD531C3-90D7-BBFF-6FB3-EEF15D89E79D}" dt="2021-01-14T21:57:43.555" v="825"/>
          <ac:picMkLst>
            <pc:docMk/>
            <pc:sldMk cId="1189402125" sldId="264"/>
            <ac:picMk id="8" creationId="{9F1E5CCF-CB72-420A-995D-3806CB2BE8E9}"/>
          </ac:picMkLst>
        </pc:picChg>
        <pc:cxnChg chg="add del">
          <ac:chgData name="Melinda H. Zarate" userId="S::mhzarate@bisd.us::f2a1d93e-a326-47a7-bb49-9dd56895cde7" providerId="AD" clId="Web-{BAD531C3-90D7-BBFF-6FB3-EEF15D89E79D}" dt="2021-01-14T21:57:43.555" v="825"/>
          <ac:cxnSpMkLst>
            <pc:docMk/>
            <pc:sldMk cId="1189402125" sldId="264"/>
            <ac:cxnSpMk id="23" creationId="{982EED6E-6146-47EE-A6CD-2B7A1F755825}"/>
          </ac:cxnSpMkLst>
        </pc:cxnChg>
        <pc:cxnChg chg="add del">
          <ac:chgData name="Melinda H. Zarate" userId="S::mhzarate@bisd.us::f2a1d93e-a326-47a7-bb49-9dd56895cde7" providerId="AD" clId="Web-{BAD531C3-90D7-BBFF-6FB3-EEF15D89E79D}" dt="2021-01-14T21:57:43.555" v="825"/>
          <ac:cxnSpMkLst>
            <pc:docMk/>
            <pc:sldMk cId="1189402125" sldId="264"/>
            <ac:cxnSpMk id="27" creationId="{319078CC-552A-44D1-B1C7-CAD222FA7042}"/>
          </ac:cxnSpMkLst>
        </pc:cxnChg>
        <pc:cxnChg chg="add">
          <ac:chgData name="Melinda H. Zarate" userId="S::mhzarate@bisd.us::f2a1d93e-a326-47a7-bb49-9dd56895cde7" providerId="AD" clId="Web-{BAD531C3-90D7-BBFF-6FB3-EEF15D89E79D}" dt="2021-01-14T21:57:43.555" v="825"/>
          <ac:cxnSpMkLst>
            <pc:docMk/>
            <pc:sldMk cId="1189402125" sldId="264"/>
            <ac:cxnSpMk id="42" creationId="{982EED6E-6146-47EE-A6CD-2B7A1F755825}"/>
          </ac:cxnSpMkLst>
        </pc:cxnChg>
        <pc:cxnChg chg="add">
          <ac:chgData name="Melinda H. Zarate" userId="S::mhzarate@bisd.us::f2a1d93e-a326-47a7-bb49-9dd56895cde7" providerId="AD" clId="Web-{BAD531C3-90D7-BBFF-6FB3-EEF15D89E79D}" dt="2021-01-14T21:57:43.555" v="825"/>
          <ac:cxnSpMkLst>
            <pc:docMk/>
            <pc:sldMk cId="1189402125" sldId="264"/>
            <ac:cxnSpMk id="46" creationId="{319078CC-552A-44D1-B1C7-CAD222FA7042}"/>
          </ac:cxnSpMkLst>
        </pc:cxnChg>
      </pc:sldChg>
      <pc:sldChg chg="addSp delSp modSp add replId">
        <pc:chgData name="Melinda H. Zarate" userId="S::mhzarate@bisd.us::f2a1d93e-a326-47a7-bb49-9dd56895cde7" providerId="AD" clId="Web-{BAD531C3-90D7-BBFF-6FB3-EEF15D89E79D}" dt="2021-01-14T22:02:31.015" v="858" actId="1076"/>
        <pc:sldMkLst>
          <pc:docMk/>
          <pc:sldMk cId="831683629" sldId="266"/>
        </pc:sldMkLst>
        <pc:spChg chg="mod">
          <ac:chgData name="Melinda H. Zarate" userId="S::mhzarate@bisd.us::f2a1d93e-a326-47a7-bb49-9dd56895cde7" providerId="AD" clId="Web-{BAD531C3-90D7-BBFF-6FB3-EEF15D89E79D}" dt="2021-01-14T20:25:45.692" v="377" actId="20577"/>
          <ac:spMkLst>
            <pc:docMk/>
            <pc:sldMk cId="831683629" sldId="266"/>
            <ac:spMk id="2" creationId="{5725F569-5E1E-46C0-B4A2-3C5F28A11F2C}"/>
          </ac:spMkLst>
        </pc:spChg>
        <pc:spChg chg="del">
          <ac:chgData name="Melinda H. Zarate" userId="S::mhzarate@bisd.us::f2a1d93e-a326-47a7-bb49-9dd56895cde7" providerId="AD" clId="Web-{BAD531C3-90D7-BBFF-6FB3-EEF15D89E79D}" dt="2021-01-14T20:27:08.993" v="389"/>
          <ac:spMkLst>
            <pc:docMk/>
            <pc:sldMk cId="831683629" sldId="266"/>
            <ac:spMk id="3" creationId="{E9D83A99-DA9C-4AB5-860D-AD07522468C4}"/>
          </ac:spMkLst>
        </pc:spChg>
        <pc:spChg chg="mod">
          <ac:chgData name="Melinda H. Zarate" userId="S::mhzarate@bisd.us::f2a1d93e-a326-47a7-bb49-9dd56895cde7" providerId="AD" clId="Web-{BAD531C3-90D7-BBFF-6FB3-EEF15D89E79D}" dt="2021-01-14T20:28:48.264" v="411" actId="20577"/>
          <ac:spMkLst>
            <pc:docMk/>
            <pc:sldMk cId="831683629" sldId="266"/>
            <ac:spMk id="4" creationId="{ED54080A-D9F5-4CF7-B279-0129DB445F00}"/>
          </ac:spMkLst>
        </pc:spChg>
        <pc:picChg chg="add mod">
          <ac:chgData name="Melinda H. Zarate" userId="S::mhzarate@bisd.us::f2a1d93e-a326-47a7-bb49-9dd56895cde7" providerId="AD" clId="Web-{BAD531C3-90D7-BBFF-6FB3-EEF15D89E79D}" dt="2021-01-14T22:02:31.015" v="858" actId="1076"/>
          <ac:picMkLst>
            <pc:docMk/>
            <pc:sldMk cId="831683629" sldId="266"/>
            <ac:picMk id="3" creationId="{45EB46BA-6380-45EA-BD25-B5A68D1C9721}"/>
          </ac:picMkLst>
        </pc:picChg>
        <pc:picChg chg="add mod ord modCrop">
          <ac:chgData name="Melinda H. Zarate" userId="S::mhzarate@bisd.us::f2a1d93e-a326-47a7-bb49-9dd56895cde7" providerId="AD" clId="Web-{BAD531C3-90D7-BBFF-6FB3-EEF15D89E79D}" dt="2021-01-14T22:02:11.264" v="852" actId="14100"/>
          <ac:picMkLst>
            <pc:docMk/>
            <pc:sldMk cId="831683629" sldId="266"/>
            <ac:picMk id="5" creationId="{C741D2D0-A702-4659-9F3C-F9D4FD3AEEBE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2:02:17.311" v="854" actId="1076"/>
          <ac:picMkLst>
            <pc:docMk/>
            <pc:sldMk cId="831683629" sldId="266"/>
            <ac:picMk id="6" creationId="{FC9F14CF-41C6-4D2A-91FA-06EFDF7B2286}"/>
          </ac:picMkLst>
        </pc:picChg>
        <pc:picChg chg="add mod ord">
          <ac:chgData name="Melinda H. Zarate" userId="S::mhzarate@bisd.us::f2a1d93e-a326-47a7-bb49-9dd56895cde7" providerId="AD" clId="Web-{BAD531C3-90D7-BBFF-6FB3-EEF15D89E79D}" dt="2021-01-14T22:02:15.030" v="853" actId="1076"/>
          <ac:picMkLst>
            <pc:docMk/>
            <pc:sldMk cId="831683629" sldId="266"/>
            <ac:picMk id="7" creationId="{84B945F4-8D6A-4A83-A111-CCB06669D19E}"/>
          </ac:picMkLst>
        </pc:picChg>
        <pc:picChg chg="add mod">
          <ac:chgData name="Melinda H. Zarate" userId="S::mhzarate@bisd.us::f2a1d93e-a326-47a7-bb49-9dd56895cde7" providerId="AD" clId="Web-{BAD531C3-90D7-BBFF-6FB3-EEF15D89E79D}" dt="2021-01-14T22:02:19.983" v="855" actId="1076"/>
          <ac:picMkLst>
            <pc:docMk/>
            <pc:sldMk cId="831683629" sldId="266"/>
            <ac:picMk id="8" creationId="{34E4B93E-5B40-4D97-B4A4-BE09BA4E00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3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1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7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20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9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8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2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0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7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0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4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4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8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5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1107">
        <p:fade/>
      </p:transition>
    </mc:Choice>
    <mc:Fallback xmlns="">
      <p:transition spd="med" advTm="11107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5" y="514651"/>
            <a:ext cx="9097602" cy="58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33">
        <p:fade/>
      </p:transition>
    </mc:Choice>
    <mc:Fallback xmlns="">
      <p:transition spd="med" advTm="15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Courses:</a:t>
            </a:r>
            <a:endParaRPr lang="en-US" dirty="0">
              <a:solidFill>
                <a:schemeClr val="tx1"/>
              </a:solidFill>
            </a:endParaRPr>
          </a:p>
          <a:p>
            <a:pPr lvl="3"/>
            <a:r>
              <a:rPr lang="en-US" dirty="0">
                <a:solidFill>
                  <a:schemeClr val="tx1"/>
                </a:solidFill>
              </a:rPr>
              <a:t> Principles of IT </a:t>
            </a:r>
            <a:endParaRPr lang="en-US" dirty="0" smtClean="0">
              <a:solidFill>
                <a:schemeClr val="tx1"/>
              </a:solidFill>
            </a:endParaRP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Foundations of User X</a:t>
            </a:r>
            <a:endParaRPr lang="en-US" dirty="0"/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Web Design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Information </a:t>
            </a:r>
            <a:r>
              <a:rPr lang="en-US" dirty="0">
                <a:solidFill>
                  <a:schemeClr val="tx1"/>
                </a:solidFill>
              </a:rPr>
              <a:t>Technology </a:t>
            </a:r>
            <a:r>
              <a:rPr lang="en-US" dirty="0" smtClean="0">
                <a:solidFill>
                  <a:schemeClr val="tx1"/>
                </a:solidFill>
              </a:rPr>
              <a:t>Practicum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 smtClean="0"/>
              <a:t>Certification: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CodeHS – Web Design Level 1 Certification</a:t>
            </a:r>
          </a:p>
          <a:p>
            <a:pPr marL="457200" lvl="1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2168" y="6158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741">
        <p:fade/>
      </p:transition>
    </mc:Choice>
    <mc:Fallback xmlns="">
      <p:transition spd="med" advTm="36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19F6-F8A7-4964-B77C-55888305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in Information Technology!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EC58-55E0-4A79-A7B1-6E324FF9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Learn the basics principles of technology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 take pictures, and manipulate images in the creation of posters, brochures, and additional multimedia projects.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 design websites using basic HTML and CSS code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 create personal digital portfolios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 develop websites using advance HTML</a:t>
            </a:r>
            <a:r>
              <a:rPr lang="en-US" dirty="0"/>
              <a:t> and</a:t>
            </a:r>
            <a:r>
              <a:rPr lang="en-US" dirty="0">
                <a:solidFill>
                  <a:schemeClr val="tx1"/>
                </a:solidFill>
              </a:rPr>
              <a:t> CSS code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935.199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830">
        <p:fade/>
      </p:transition>
    </mc:Choice>
    <mc:Fallback xmlns="">
      <p:transition spd="med" advTm="59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Lead The Way (PLTW) – </a:t>
            </a:r>
            <a:br>
              <a:rPr lang="en-US" dirty="0"/>
            </a:br>
            <a:r>
              <a:rPr lang="en-US" dirty="0"/>
              <a:t>Computer Science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PLTW – CS </a:t>
            </a:r>
            <a:r>
              <a:rPr lang="en-US" dirty="0" smtClean="0">
                <a:solidFill>
                  <a:schemeClr val="tx1"/>
                </a:solidFill>
              </a:rPr>
              <a:t>Courses:</a:t>
            </a:r>
            <a:endParaRPr lang="en-US" dirty="0">
              <a:solidFill>
                <a:schemeClr val="tx1"/>
              </a:solidFill>
            </a:endParaRPr>
          </a:p>
          <a:p>
            <a:pPr lvl="3" indent="0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 Computer Science Essentials – course listed as Fundamental of  Computer Science</a:t>
            </a:r>
          </a:p>
          <a:p>
            <a:pPr lvl="3" indent="0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 Computer Science Principles –  course listed as AP Computer </a:t>
            </a:r>
            <a:r>
              <a:rPr lang="en-US" dirty="0" smtClean="0">
                <a:solidFill>
                  <a:schemeClr val="tx1"/>
                </a:solidFill>
                <a:ea typeface="+mn-lt"/>
                <a:cs typeface="+mn-lt"/>
              </a:rPr>
              <a:t>Science</a:t>
            </a:r>
          </a:p>
          <a:p>
            <a:pPr lvl="3" indent="0"/>
            <a:r>
              <a:rPr lang="en-US" dirty="0">
                <a:solidFill>
                  <a:schemeClr val="tx1"/>
                </a:solidFill>
              </a:rPr>
              <a:t>  Computer Science A  - course listed as AP Computer Science A</a:t>
            </a:r>
          </a:p>
          <a:p>
            <a:pPr lvl="3" indent="0"/>
            <a:r>
              <a:rPr lang="en-US" dirty="0">
                <a:solidFill>
                  <a:schemeClr val="tx1"/>
                </a:solidFill>
              </a:rPr>
              <a:t>  Cyber Security – course listed as Cybersecurity </a:t>
            </a:r>
            <a:r>
              <a:rPr lang="en-US" dirty="0" smtClean="0">
                <a:solidFill>
                  <a:schemeClr val="tx1"/>
                </a:solidFill>
              </a:rPr>
              <a:t>Capstone</a:t>
            </a:r>
          </a:p>
          <a:p>
            <a:pPr indent="0"/>
            <a:endParaRPr lang="en-US" dirty="0"/>
          </a:p>
          <a:p>
            <a:pPr indent="0"/>
            <a:r>
              <a:rPr lang="en-US" dirty="0" smtClean="0"/>
              <a:t>Certification</a:t>
            </a:r>
            <a:r>
              <a:rPr lang="en-US" dirty="0"/>
              <a:t> opportunities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 Credit in </a:t>
            </a:r>
          </a:p>
          <a:p>
            <a:pPr lvl="2"/>
            <a:r>
              <a:rPr lang="en-US" dirty="0"/>
              <a:t>Computer Science Principles</a:t>
            </a:r>
          </a:p>
          <a:p>
            <a:pPr lvl="2"/>
            <a:r>
              <a:rPr lang="en-US" dirty="0"/>
              <a:t>Computer Science A</a:t>
            </a:r>
          </a:p>
          <a:p>
            <a:pPr lvl="1"/>
            <a:r>
              <a:rPr lang="en-US" dirty="0"/>
              <a:t>Certifications in</a:t>
            </a:r>
          </a:p>
          <a:p>
            <a:pPr lvl="2"/>
            <a:r>
              <a:rPr lang="en-US" dirty="0"/>
              <a:t>CodeHS </a:t>
            </a:r>
            <a:r>
              <a:rPr lang="en-US" dirty="0" smtClean="0"/>
              <a:t>Cybersecurity Foundations </a:t>
            </a:r>
            <a:r>
              <a:rPr lang="en-US" dirty="0"/>
              <a:t>Level 1 Certification</a:t>
            </a:r>
          </a:p>
          <a:p>
            <a:pPr lvl="3" indent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142">
        <p:fade/>
      </p:transition>
    </mc:Choice>
    <mc:Fallback xmlns="">
      <p:transition spd="med" advTm="43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19F6-F8A7-4964-B77C-55888305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in  </a:t>
            </a:r>
            <a:r>
              <a:rPr lang="en-US" dirty="0" err="1"/>
              <a:t>PLTWComputer</a:t>
            </a:r>
            <a:r>
              <a:rPr lang="en-US" dirty="0"/>
              <a:t> Science!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EC58-55E0-4A79-A7B1-6E324FF9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Learn the basics principles of programming using Block programming to create games and applications for mobile devices</a:t>
            </a:r>
          </a:p>
          <a:p>
            <a:r>
              <a:rPr lang="en-US" dirty="0">
                <a:solidFill>
                  <a:schemeClr val="tx1"/>
                </a:solidFill>
              </a:rPr>
              <a:t>Learn to create programs to run various devices, such as Self Driving Vehicles, Data Collection probes, and web driven programs.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 program computer applications and games using Python and text coding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 develop websites using Python</a:t>
            </a:r>
          </a:p>
          <a:p>
            <a:r>
              <a:rPr lang="en-US" dirty="0">
                <a:solidFill>
                  <a:schemeClr val="tx1"/>
                </a:solidFill>
              </a:rPr>
              <a:t>Learn  to use Python and Java to develop apps, visualize data, and develop Cyber security skills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 find and correct weaknesses and vulnerabilities in computers, computer programs, and networks to make them safe against hackers.</a:t>
            </a:r>
          </a:p>
          <a:p>
            <a:r>
              <a:rPr lang="en-US" dirty="0">
                <a:solidFill>
                  <a:schemeClr val="tx1"/>
                </a:solidFill>
              </a:rPr>
              <a:t>Learn how to work in programming teams known as Scrubs</a:t>
            </a:r>
          </a:p>
          <a:p>
            <a:r>
              <a:rPr lang="en-US" dirty="0">
                <a:solidFill>
                  <a:schemeClr val="tx1"/>
                </a:solidFill>
              </a:rPr>
              <a:t>Learn to be leaders in the technological world.  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779">
        <p:fade/>
      </p:transition>
    </mc:Choice>
    <mc:Fallback xmlns="">
      <p:transition spd="med" advTm="76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361</TotalTime>
  <Words>55</Words>
  <Application>Microsoft Office PowerPoint</Application>
  <PresentationFormat>Widescreen</PresentationFormat>
  <Paragraphs>41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 Presentation</vt:lpstr>
      <vt:lpstr>Information Technology </vt:lpstr>
      <vt:lpstr>What we do in Information Technology!</vt:lpstr>
      <vt:lpstr>Project Lead The Way (PLTW) –  Computer Science </vt:lpstr>
      <vt:lpstr>What we do in  PLTWComputer Science!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H. Zarate</dc:creator>
  <cp:lastModifiedBy>Melinda H. Zarate</cp:lastModifiedBy>
  <cp:revision>515</cp:revision>
  <dcterms:created xsi:type="dcterms:W3CDTF">2021-01-14T18:22:24Z</dcterms:created>
  <dcterms:modified xsi:type="dcterms:W3CDTF">2023-11-07T18:05:33Z</dcterms:modified>
</cp:coreProperties>
</file>